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2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40" r:id="rId1"/>
  </p:sldMasterIdLst>
  <p:notesMasterIdLst>
    <p:notesMasterId r:id="rId27"/>
  </p:notesMasterIdLst>
  <p:handoutMasterIdLst>
    <p:handoutMasterId r:id="rId28"/>
  </p:handoutMasterIdLst>
  <p:sldIdLst>
    <p:sldId id="9711" r:id="rId2"/>
    <p:sldId id="9683" r:id="rId3"/>
    <p:sldId id="9688" r:id="rId4"/>
    <p:sldId id="9692" r:id="rId5"/>
    <p:sldId id="9693" r:id="rId6"/>
    <p:sldId id="9694" r:id="rId7"/>
    <p:sldId id="9695" r:id="rId8"/>
    <p:sldId id="9713" r:id="rId9"/>
    <p:sldId id="9696" r:id="rId10"/>
    <p:sldId id="9697" r:id="rId11"/>
    <p:sldId id="9698" r:id="rId12"/>
    <p:sldId id="9699" r:id="rId13"/>
    <p:sldId id="9714" r:id="rId14"/>
    <p:sldId id="9701" r:id="rId15"/>
    <p:sldId id="9702" r:id="rId16"/>
    <p:sldId id="9704" r:id="rId17"/>
    <p:sldId id="9705" r:id="rId18"/>
    <p:sldId id="9706" r:id="rId19"/>
    <p:sldId id="9715" r:id="rId20"/>
    <p:sldId id="9707" r:id="rId21"/>
    <p:sldId id="9708" r:id="rId22"/>
    <p:sldId id="9709" r:id="rId23"/>
    <p:sldId id="9710" r:id="rId24"/>
    <p:sldId id="9712" r:id="rId25"/>
    <p:sldId id="9580" r:id="rId26"/>
  </p:sldIdLst>
  <p:sldSz cx="12858750" cy="7232650"/>
  <p:notesSz cx="6858000" cy="9144000"/>
  <p:custDataLst>
    <p:tags r:id="rId2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050" userDrawn="1">
          <p15:clr>
            <a:srgbClr val="A4A3A4"/>
          </p15:clr>
        </p15:guide>
        <p15:guide id="5" orient="horz" pos="3820" userDrawn="1">
          <p15:clr>
            <a:srgbClr val="A4A3A4"/>
          </p15:clr>
        </p15:guide>
        <p15:guide id="6" pos="7588" userDrawn="1">
          <p15:clr>
            <a:srgbClr val="A4A3A4"/>
          </p15:clr>
        </p15:guide>
        <p15:guide id="7" pos="3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733D"/>
    <a:srgbClr val="8B372F"/>
    <a:srgbClr val="254061"/>
    <a:srgbClr val="0E90BE"/>
    <a:srgbClr val="F1615D"/>
    <a:srgbClr val="007E97"/>
    <a:srgbClr val="92100D"/>
    <a:srgbClr val="000000"/>
    <a:srgbClr val="0071C1"/>
    <a:srgbClr val="01B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17" autoAdjust="0"/>
    <p:restoredTop sz="96340" autoAdjust="0"/>
  </p:normalViewPr>
  <p:slideViewPr>
    <p:cSldViewPr>
      <p:cViewPr>
        <p:scale>
          <a:sx n="66" d="100"/>
          <a:sy n="66" d="100"/>
        </p:scale>
        <p:origin x="1368" y="876"/>
      </p:cViewPr>
      <p:guideLst>
        <p:guide pos="4050"/>
        <p:guide orient="horz" pos="3820"/>
        <p:guide pos="7588"/>
        <p:guide pos="376"/>
      </p:guideLst>
    </p:cSldViewPr>
  </p:slideViewPr>
  <p:outlineViewPr>
    <p:cViewPr>
      <p:scale>
        <a:sx n="100" d="100"/>
        <a:sy n="100" d="100"/>
      </p:scale>
      <p:origin x="0" y="-93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389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  <a:t>2017-11-16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5143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2017-11-16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5457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F12646-107E-4EAD-9573-39087FBC261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462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029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60418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0419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B07127BE-B83C-4760-98FE-A3636B3608EB}" type="slidenum">
              <a:rPr lang="zh-CN" altLang="en-US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5641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137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964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378362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9662A-79AC-4376-BC48-265D7BEA2843}" type="slidenum">
              <a:rPr lang="zh-CN" altLang="en-US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779345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4923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8ABE1-1340-4246-B6E2-0A4388059E55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7764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1370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41771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65829-4C48-4427-8C22-1EE18F5EB61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1721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6415204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4073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1699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3222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3D13A0F-2F3A-4427-A736-CF88C7DEA8F6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675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7135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984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6696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322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1569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4485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160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占位符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5" r="48728" b="51292"/>
          <a:stretch/>
        </p:blipFill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2183147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858750" cy="72326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09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66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7004447"/>
      </p:ext>
    </p:extLst>
  </p:cSld>
  <p:clrMapOvr>
    <a:masterClrMapping/>
  </p:clrMapOvr>
  <p:transition spd="slow" advClick="0" advTm="0">
    <p:split orient="vert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4407" y="2246811"/>
            <a:ext cx="10929938" cy="155033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28813" y="4098502"/>
            <a:ext cx="9001125" cy="18483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426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85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27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570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13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855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498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141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43018" y="6704013"/>
            <a:ext cx="3000745" cy="38576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4E67A1-5C53-42BD-AB2C-709FEF61F269}" type="datetimeFigureOut">
              <a:rPr lang="zh-CN" altLang="en-US"/>
              <a:pPr>
                <a:defRPr/>
              </a:pPr>
              <a:t>2017-11-16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393156" y="6704013"/>
            <a:ext cx="4072440" cy="38576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214988" y="6704013"/>
            <a:ext cx="3000745" cy="38576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5A80EFF5-4C64-44AF-903C-4654B01C43E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982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9425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2017-11-16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75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7" r:id="rId1"/>
    <p:sldLayoutId id="2147484218" r:id="rId2"/>
    <p:sldLayoutId id="2147484219" r:id="rId3"/>
    <p:sldLayoutId id="2147484220" r:id="rId4"/>
    <p:sldLayoutId id="2147484221" r:id="rId5"/>
    <p:sldLayoutId id="2147484222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2.jp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image" Target="../media/image2.jp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slideLayout" Target="../slideLayouts/slideLayout3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slide" Target="slide4.xml"/><Relationship Id="rId2" Type="http://schemas.openxmlformats.org/officeDocument/2006/relationships/tags" Target="../tags/tag3.xml"/><Relationship Id="rId16" Type="http://schemas.openxmlformats.org/officeDocument/2006/relationships/image" Target="../media/image2.jpg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image" Target="../media/image1.jpg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7" Type="http://schemas.openxmlformats.org/officeDocument/2006/relationships/image" Target="../media/image2.jp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image" Target="../media/image2.jp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61" t="14978" b="16651"/>
          <a:stretch/>
        </p:blipFill>
        <p:spPr>
          <a:xfrm>
            <a:off x="0" y="0"/>
            <a:ext cx="12858750" cy="7232650"/>
          </a:xfrm>
        </p:spPr>
      </p:pic>
      <p:sp>
        <p:nvSpPr>
          <p:cNvPr id="22" name="Half Frame 1"/>
          <p:cNvSpPr/>
          <p:nvPr/>
        </p:nvSpPr>
        <p:spPr>
          <a:xfrm>
            <a:off x="6526483" y="2071184"/>
            <a:ext cx="914853" cy="914853"/>
          </a:xfrm>
          <a:prstGeom prst="halfFrame">
            <a:avLst>
              <a:gd name="adj1" fmla="val 14147"/>
              <a:gd name="adj2" fmla="val 124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2">
              <a:solidFill>
                <a:schemeClr val="tx1"/>
              </a:solidFill>
            </a:endParaRPr>
          </a:p>
        </p:txBody>
      </p:sp>
      <p:sp>
        <p:nvSpPr>
          <p:cNvPr id="23" name="Half Frame 6"/>
          <p:cNvSpPr/>
          <p:nvPr/>
        </p:nvSpPr>
        <p:spPr>
          <a:xfrm rot="16200000" flipV="1">
            <a:off x="11106972" y="4517340"/>
            <a:ext cx="794516" cy="794516"/>
          </a:xfrm>
          <a:prstGeom prst="halfFrame">
            <a:avLst>
              <a:gd name="adj1" fmla="val 14147"/>
              <a:gd name="adj2" fmla="val 124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2">
              <a:solidFill>
                <a:schemeClr val="tx1"/>
              </a:solidFill>
            </a:endParaRPr>
          </a:p>
        </p:txBody>
      </p:sp>
      <p:sp>
        <p:nvSpPr>
          <p:cNvPr id="25" name="Plus 2"/>
          <p:cNvSpPr/>
          <p:nvPr/>
        </p:nvSpPr>
        <p:spPr>
          <a:xfrm>
            <a:off x="9106340" y="2263911"/>
            <a:ext cx="605938" cy="605938"/>
          </a:xfrm>
          <a:prstGeom prst="mathPlus">
            <a:avLst>
              <a:gd name="adj1" fmla="val 79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2"/>
          </a:p>
        </p:txBody>
      </p:sp>
      <p:sp>
        <p:nvSpPr>
          <p:cNvPr id="26" name="文本框 25"/>
          <p:cNvSpPr txBox="1"/>
          <p:nvPr/>
        </p:nvSpPr>
        <p:spPr>
          <a:xfrm>
            <a:off x="6799045" y="2671270"/>
            <a:ext cx="50321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spc="300" dirty="0" smtClean="0">
                <a:solidFill>
                  <a:schemeClr val="bg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+mn-ea"/>
                <a:sym typeface="+mn-lt"/>
              </a:rPr>
              <a:t>互联网</a:t>
            </a:r>
            <a:r>
              <a:rPr lang="en-US" altLang="zh-CN" sz="6000" spc="300" dirty="0" smtClean="0">
                <a:solidFill>
                  <a:schemeClr val="bg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+mn-ea"/>
                <a:sym typeface="+mn-lt"/>
              </a:rPr>
              <a:t>·</a:t>
            </a:r>
            <a:r>
              <a:rPr lang="zh-CN" altLang="en-US" sz="6000" spc="300" dirty="0" smtClean="0">
                <a:solidFill>
                  <a:schemeClr val="bg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+mn-ea"/>
                <a:sym typeface="+mn-lt"/>
              </a:rPr>
              <a:t>网络</a:t>
            </a:r>
            <a:endParaRPr lang="zh-CN" altLang="en-US" sz="6000" spc="300" dirty="0">
              <a:solidFill>
                <a:schemeClr val="bg1"/>
              </a:solidFill>
              <a:latin typeface="方正尚酷简体" panose="03000509000000000000" pitchFamily="65" charset="-122"/>
              <a:ea typeface="方正尚酷简体" panose="03000509000000000000" pitchFamily="65" charset="-122"/>
              <a:cs typeface="+mn-ea"/>
              <a:sym typeface="+mn-lt"/>
            </a:endParaRPr>
          </a:p>
        </p:txBody>
      </p:sp>
      <p:sp>
        <p:nvSpPr>
          <p:cNvPr id="27" name="TextBox 38"/>
          <p:cNvSpPr>
            <a:spLocks noChangeArrowheads="1"/>
          </p:cNvSpPr>
          <p:nvPr/>
        </p:nvSpPr>
        <p:spPr bwMode="auto">
          <a:xfrm>
            <a:off x="6909883" y="3720181"/>
            <a:ext cx="4716060" cy="400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8" rIns="91434" bIns="45718">
            <a:spAutoFit/>
          </a:bodyPr>
          <a:lstStyle/>
          <a:p>
            <a:pPr algn="dist"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团队管理</a:t>
            </a:r>
            <a:r>
              <a:rPr lang="en-US" altLang="zh-CN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团队培训</a:t>
            </a:r>
            <a:r>
              <a:rPr lang="en-US" altLang="zh-CN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团队建立</a:t>
            </a:r>
            <a:r>
              <a:rPr lang="en-US" altLang="zh-CN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合作共赢</a:t>
            </a:r>
            <a:endParaRPr lang="en-US" altLang="zh-CN" sz="2000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9013669" y="4530141"/>
            <a:ext cx="430242" cy="430242"/>
            <a:chOff x="1397676" y="5393375"/>
            <a:chExt cx="1127118" cy="1127118"/>
          </a:xfrm>
        </p:grpSpPr>
        <p:grpSp>
          <p:nvGrpSpPr>
            <p:cNvPr id="29" name="组合 28"/>
            <p:cNvGrpSpPr/>
            <p:nvPr/>
          </p:nvGrpSpPr>
          <p:grpSpPr>
            <a:xfrm>
              <a:off x="1397676" y="5393375"/>
              <a:ext cx="1127118" cy="112711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3" name="同心圆 3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itchFamily="34" charset="-122"/>
                </a:endParaRPr>
              </a:p>
            </p:txBody>
          </p:sp>
        </p:grpSp>
        <p:grpSp>
          <p:nvGrpSpPr>
            <p:cNvPr id="30" name="组合 29"/>
            <p:cNvGrpSpPr>
              <a:grpSpLocks noChangeAspect="1"/>
            </p:cNvGrpSpPr>
            <p:nvPr/>
          </p:nvGrpSpPr>
          <p:grpSpPr>
            <a:xfrm>
              <a:off x="1640450" y="5666393"/>
              <a:ext cx="649086" cy="626022"/>
              <a:chOff x="7019925" y="5499100"/>
              <a:chExt cx="312738" cy="301626"/>
            </a:xfrm>
            <a:solidFill>
              <a:srgbClr val="C00000"/>
            </a:solidFill>
          </p:grpSpPr>
          <p:sp>
            <p:nvSpPr>
              <p:cNvPr id="31" name="Freeform 252"/>
              <p:cNvSpPr>
                <a:spLocks/>
              </p:cNvSpPr>
              <p:nvPr/>
            </p:nvSpPr>
            <p:spPr bwMode="auto">
              <a:xfrm>
                <a:off x="7069138" y="5567363"/>
                <a:ext cx="214313" cy="233363"/>
              </a:xfrm>
              <a:custGeom>
                <a:avLst/>
                <a:gdLst>
                  <a:gd name="T0" fmla="*/ 0 w 57"/>
                  <a:gd name="T1" fmla="*/ 26 h 62"/>
                  <a:gd name="T2" fmla="*/ 0 w 57"/>
                  <a:gd name="T3" fmla="*/ 59 h 62"/>
                  <a:gd name="T4" fmla="*/ 2 w 57"/>
                  <a:gd name="T5" fmla="*/ 62 h 62"/>
                  <a:gd name="T6" fmla="*/ 4 w 57"/>
                  <a:gd name="T7" fmla="*/ 62 h 62"/>
                  <a:gd name="T8" fmla="*/ 19 w 57"/>
                  <a:gd name="T9" fmla="*/ 62 h 62"/>
                  <a:gd name="T10" fmla="*/ 21 w 57"/>
                  <a:gd name="T11" fmla="*/ 62 h 62"/>
                  <a:gd name="T12" fmla="*/ 21 w 57"/>
                  <a:gd name="T13" fmla="*/ 61 h 62"/>
                  <a:gd name="T14" fmla="*/ 21 w 57"/>
                  <a:gd name="T15" fmla="*/ 45 h 62"/>
                  <a:gd name="T16" fmla="*/ 36 w 57"/>
                  <a:gd name="T17" fmla="*/ 45 h 62"/>
                  <a:gd name="T18" fmla="*/ 36 w 57"/>
                  <a:gd name="T19" fmla="*/ 61 h 62"/>
                  <a:gd name="T20" fmla="*/ 37 w 57"/>
                  <a:gd name="T21" fmla="*/ 62 h 62"/>
                  <a:gd name="T22" fmla="*/ 38 w 57"/>
                  <a:gd name="T23" fmla="*/ 62 h 62"/>
                  <a:gd name="T24" fmla="*/ 53 w 57"/>
                  <a:gd name="T25" fmla="*/ 62 h 62"/>
                  <a:gd name="T26" fmla="*/ 56 w 57"/>
                  <a:gd name="T27" fmla="*/ 62 h 62"/>
                  <a:gd name="T28" fmla="*/ 57 w 57"/>
                  <a:gd name="T29" fmla="*/ 59 h 62"/>
                  <a:gd name="T30" fmla="*/ 57 w 57"/>
                  <a:gd name="T31" fmla="*/ 26 h 62"/>
                  <a:gd name="T32" fmla="*/ 29 w 57"/>
                  <a:gd name="T33" fmla="*/ 0 h 62"/>
                  <a:gd name="T34" fmla="*/ 0 w 57"/>
                  <a:gd name="T35" fmla="*/ 2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" h="62">
                    <a:moveTo>
                      <a:pt x="0" y="26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61"/>
                      <a:pt x="1" y="62"/>
                      <a:pt x="2" y="62"/>
                    </a:cubicBezTo>
                    <a:cubicBezTo>
                      <a:pt x="3" y="62"/>
                      <a:pt x="3" y="62"/>
                      <a:pt x="4" y="62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0" y="62"/>
                      <a:pt x="20" y="62"/>
                      <a:pt x="21" y="62"/>
                    </a:cubicBezTo>
                    <a:cubicBezTo>
                      <a:pt x="21" y="62"/>
                      <a:pt x="21" y="61"/>
                      <a:pt x="21" y="61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7" y="62"/>
                      <a:pt x="37" y="62"/>
                    </a:cubicBezTo>
                    <a:cubicBezTo>
                      <a:pt x="37" y="62"/>
                      <a:pt x="38" y="62"/>
                      <a:pt x="38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4" y="62"/>
                      <a:pt x="55" y="62"/>
                      <a:pt x="56" y="62"/>
                    </a:cubicBezTo>
                    <a:cubicBezTo>
                      <a:pt x="56" y="62"/>
                      <a:pt x="57" y="61"/>
                      <a:pt x="57" y="59"/>
                    </a:cubicBezTo>
                    <a:cubicBezTo>
                      <a:pt x="57" y="26"/>
                      <a:pt x="57" y="26"/>
                      <a:pt x="57" y="26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25"/>
              </a:p>
            </p:txBody>
          </p:sp>
          <p:sp>
            <p:nvSpPr>
              <p:cNvPr id="32" name="Freeform 253"/>
              <p:cNvSpPr>
                <a:spLocks/>
              </p:cNvSpPr>
              <p:nvPr/>
            </p:nvSpPr>
            <p:spPr bwMode="auto">
              <a:xfrm>
                <a:off x="7019925" y="5499100"/>
                <a:ext cx="312738" cy="169863"/>
              </a:xfrm>
              <a:custGeom>
                <a:avLst/>
                <a:gdLst>
                  <a:gd name="T0" fmla="*/ 81 w 83"/>
                  <a:gd name="T1" fmla="*/ 35 h 45"/>
                  <a:gd name="T2" fmla="*/ 68 w 83"/>
                  <a:gd name="T3" fmla="*/ 23 h 45"/>
                  <a:gd name="T4" fmla="*/ 68 w 83"/>
                  <a:gd name="T5" fmla="*/ 4 h 45"/>
                  <a:gd name="T6" fmla="*/ 66 w 83"/>
                  <a:gd name="T7" fmla="*/ 2 h 45"/>
                  <a:gd name="T8" fmla="*/ 61 w 83"/>
                  <a:gd name="T9" fmla="*/ 2 h 45"/>
                  <a:gd name="T10" fmla="*/ 59 w 83"/>
                  <a:gd name="T11" fmla="*/ 4 h 45"/>
                  <a:gd name="T12" fmla="*/ 59 w 83"/>
                  <a:gd name="T13" fmla="*/ 15 h 45"/>
                  <a:gd name="T14" fmla="*/ 45 w 83"/>
                  <a:gd name="T15" fmla="*/ 2 h 45"/>
                  <a:gd name="T16" fmla="*/ 38 w 83"/>
                  <a:gd name="T17" fmla="*/ 2 h 45"/>
                  <a:gd name="T18" fmla="*/ 2 w 83"/>
                  <a:gd name="T19" fmla="*/ 35 h 45"/>
                  <a:gd name="T20" fmla="*/ 2 w 83"/>
                  <a:gd name="T21" fmla="*/ 43 h 45"/>
                  <a:gd name="T22" fmla="*/ 6 w 83"/>
                  <a:gd name="T23" fmla="*/ 44 h 45"/>
                  <a:gd name="T24" fmla="*/ 10 w 83"/>
                  <a:gd name="T25" fmla="*/ 43 h 45"/>
                  <a:gd name="T26" fmla="*/ 42 w 83"/>
                  <a:gd name="T27" fmla="*/ 13 h 45"/>
                  <a:gd name="T28" fmla="*/ 74 w 83"/>
                  <a:gd name="T29" fmla="*/ 43 h 45"/>
                  <a:gd name="T30" fmla="*/ 81 w 83"/>
                  <a:gd name="T31" fmla="*/ 43 h 45"/>
                  <a:gd name="T32" fmla="*/ 81 w 83"/>
                  <a:gd name="T33" fmla="*/ 3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45">
                    <a:moveTo>
                      <a:pt x="81" y="35"/>
                    </a:move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4"/>
                      <a:pt x="68" y="4"/>
                      <a:pt x="68" y="4"/>
                    </a:cubicBezTo>
                    <a:cubicBezTo>
                      <a:pt x="68" y="3"/>
                      <a:pt x="67" y="2"/>
                      <a:pt x="66" y="2"/>
                    </a:cubicBezTo>
                    <a:cubicBezTo>
                      <a:pt x="61" y="2"/>
                      <a:pt x="61" y="2"/>
                      <a:pt x="61" y="2"/>
                    </a:cubicBezTo>
                    <a:cubicBezTo>
                      <a:pt x="60" y="2"/>
                      <a:pt x="59" y="3"/>
                      <a:pt x="59" y="4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45" y="2"/>
                      <a:pt x="45" y="2"/>
                      <a:pt x="45" y="2"/>
                    </a:cubicBezTo>
                    <a:cubicBezTo>
                      <a:pt x="43" y="0"/>
                      <a:pt x="40" y="0"/>
                      <a:pt x="38" y="2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0" y="37"/>
                      <a:pt x="0" y="40"/>
                      <a:pt x="2" y="43"/>
                    </a:cubicBezTo>
                    <a:cubicBezTo>
                      <a:pt x="3" y="44"/>
                      <a:pt x="5" y="44"/>
                      <a:pt x="6" y="44"/>
                    </a:cubicBezTo>
                    <a:cubicBezTo>
                      <a:pt x="7" y="44"/>
                      <a:pt x="9" y="44"/>
                      <a:pt x="10" y="4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6" y="45"/>
                      <a:pt x="80" y="45"/>
                      <a:pt x="81" y="43"/>
                    </a:cubicBezTo>
                    <a:cubicBezTo>
                      <a:pt x="83" y="40"/>
                      <a:pt x="83" y="37"/>
                      <a:pt x="81" y="35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25"/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9664111" y="4514853"/>
            <a:ext cx="430242" cy="430242"/>
            <a:chOff x="5580489" y="5517147"/>
            <a:chExt cx="1127118" cy="1127118"/>
          </a:xfrm>
        </p:grpSpPr>
        <p:grpSp>
          <p:nvGrpSpPr>
            <p:cNvPr id="36" name="组合 35"/>
            <p:cNvGrpSpPr/>
            <p:nvPr/>
          </p:nvGrpSpPr>
          <p:grpSpPr>
            <a:xfrm>
              <a:off x="5580489" y="5517147"/>
              <a:ext cx="1127118" cy="112711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8" name="同心圆 3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itchFamily="34" charset="-122"/>
                </a:endParaRPr>
              </a:p>
            </p:txBody>
          </p:sp>
        </p:grpSp>
        <p:sp>
          <p:nvSpPr>
            <p:cNvPr id="37" name="任意多边形 36"/>
            <p:cNvSpPr>
              <a:spLocks/>
            </p:cNvSpPr>
            <p:nvPr/>
          </p:nvSpPr>
          <p:spPr bwMode="auto">
            <a:xfrm>
              <a:off x="5849608" y="5808072"/>
              <a:ext cx="679814" cy="521192"/>
            </a:xfrm>
            <a:custGeom>
              <a:avLst/>
              <a:gdLst>
                <a:gd name="connsiteX0" fmla="*/ 14829 w 563476"/>
                <a:gd name="connsiteY0" fmla="*/ 416347 h 432000"/>
                <a:gd name="connsiteX1" fmla="*/ 556062 w 563476"/>
                <a:gd name="connsiteY1" fmla="*/ 416347 h 432000"/>
                <a:gd name="connsiteX2" fmla="*/ 563476 w 563476"/>
                <a:gd name="connsiteY2" fmla="*/ 424174 h 432000"/>
                <a:gd name="connsiteX3" fmla="*/ 556062 w 563476"/>
                <a:gd name="connsiteY3" fmla="*/ 432000 h 432000"/>
                <a:gd name="connsiteX4" fmla="*/ 14829 w 563476"/>
                <a:gd name="connsiteY4" fmla="*/ 432000 h 432000"/>
                <a:gd name="connsiteX5" fmla="*/ 0 w 563476"/>
                <a:gd name="connsiteY5" fmla="*/ 424174 h 432000"/>
                <a:gd name="connsiteX6" fmla="*/ 14829 w 563476"/>
                <a:gd name="connsiteY6" fmla="*/ 416347 h 432000"/>
                <a:gd name="connsiteX7" fmla="*/ 428869 w 563476"/>
                <a:gd name="connsiteY7" fmla="*/ 200347 h 432000"/>
                <a:gd name="connsiteX8" fmla="*/ 510260 w 563476"/>
                <a:gd name="connsiteY8" fmla="*/ 200347 h 432000"/>
                <a:gd name="connsiteX9" fmla="*/ 510260 w 563476"/>
                <a:gd name="connsiteY9" fmla="*/ 372521 h 432000"/>
                <a:gd name="connsiteX10" fmla="*/ 428869 w 563476"/>
                <a:gd name="connsiteY10" fmla="*/ 372521 h 432000"/>
                <a:gd name="connsiteX11" fmla="*/ 303652 w 563476"/>
                <a:gd name="connsiteY11" fmla="*/ 118956 h 432000"/>
                <a:gd name="connsiteX12" fmla="*/ 385043 w 563476"/>
                <a:gd name="connsiteY12" fmla="*/ 118956 h 432000"/>
                <a:gd name="connsiteX13" fmla="*/ 385043 w 563476"/>
                <a:gd name="connsiteY13" fmla="*/ 372521 h 432000"/>
                <a:gd name="connsiteX14" fmla="*/ 303652 w 563476"/>
                <a:gd name="connsiteY14" fmla="*/ 372521 h 432000"/>
                <a:gd name="connsiteX15" fmla="*/ 72001 w 563476"/>
                <a:gd name="connsiteY15" fmla="*/ 97044 h 432000"/>
                <a:gd name="connsiteX16" fmla="*/ 153392 w 563476"/>
                <a:gd name="connsiteY16" fmla="*/ 97044 h 432000"/>
                <a:gd name="connsiteX17" fmla="*/ 153392 w 563476"/>
                <a:gd name="connsiteY17" fmla="*/ 372521 h 432000"/>
                <a:gd name="connsiteX18" fmla="*/ 72001 w 563476"/>
                <a:gd name="connsiteY18" fmla="*/ 372521 h 432000"/>
                <a:gd name="connsiteX19" fmla="*/ 190957 w 563476"/>
                <a:gd name="connsiteY19" fmla="*/ 0 h 432000"/>
                <a:gd name="connsiteX20" fmla="*/ 272348 w 563476"/>
                <a:gd name="connsiteY20" fmla="*/ 0 h 432000"/>
                <a:gd name="connsiteX21" fmla="*/ 272348 w 563476"/>
                <a:gd name="connsiteY21" fmla="*/ 372521 h 432000"/>
                <a:gd name="connsiteX22" fmla="*/ 190957 w 563476"/>
                <a:gd name="connsiteY22" fmla="*/ 372521 h 4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63476" h="432000">
                  <a:moveTo>
                    <a:pt x="14829" y="416347"/>
                  </a:moveTo>
                  <a:cubicBezTo>
                    <a:pt x="556062" y="416347"/>
                    <a:pt x="556062" y="416347"/>
                    <a:pt x="556062" y="416347"/>
                  </a:cubicBezTo>
                  <a:cubicBezTo>
                    <a:pt x="556062" y="416347"/>
                    <a:pt x="563476" y="416347"/>
                    <a:pt x="563476" y="424174"/>
                  </a:cubicBezTo>
                  <a:cubicBezTo>
                    <a:pt x="563476" y="432000"/>
                    <a:pt x="556062" y="432000"/>
                    <a:pt x="556062" y="432000"/>
                  </a:cubicBezTo>
                  <a:lnTo>
                    <a:pt x="14829" y="432000"/>
                  </a:lnTo>
                  <a:cubicBezTo>
                    <a:pt x="7414" y="432000"/>
                    <a:pt x="0" y="432000"/>
                    <a:pt x="0" y="424174"/>
                  </a:cubicBezTo>
                  <a:cubicBezTo>
                    <a:pt x="0" y="416347"/>
                    <a:pt x="7414" y="416347"/>
                    <a:pt x="14829" y="416347"/>
                  </a:cubicBezTo>
                  <a:close/>
                  <a:moveTo>
                    <a:pt x="428869" y="200347"/>
                  </a:moveTo>
                  <a:lnTo>
                    <a:pt x="510260" y="200347"/>
                  </a:lnTo>
                  <a:lnTo>
                    <a:pt x="510260" y="372521"/>
                  </a:lnTo>
                  <a:lnTo>
                    <a:pt x="428869" y="372521"/>
                  </a:lnTo>
                  <a:close/>
                  <a:moveTo>
                    <a:pt x="303652" y="118956"/>
                  </a:moveTo>
                  <a:lnTo>
                    <a:pt x="385043" y="118956"/>
                  </a:lnTo>
                  <a:lnTo>
                    <a:pt x="385043" y="372521"/>
                  </a:lnTo>
                  <a:lnTo>
                    <a:pt x="303652" y="372521"/>
                  </a:lnTo>
                  <a:close/>
                  <a:moveTo>
                    <a:pt x="72001" y="97044"/>
                  </a:moveTo>
                  <a:lnTo>
                    <a:pt x="153392" y="97044"/>
                  </a:lnTo>
                  <a:lnTo>
                    <a:pt x="153392" y="372521"/>
                  </a:lnTo>
                  <a:lnTo>
                    <a:pt x="72001" y="372521"/>
                  </a:lnTo>
                  <a:close/>
                  <a:moveTo>
                    <a:pt x="190957" y="0"/>
                  </a:moveTo>
                  <a:lnTo>
                    <a:pt x="272348" y="0"/>
                  </a:lnTo>
                  <a:lnTo>
                    <a:pt x="272348" y="372521"/>
                  </a:lnTo>
                  <a:lnTo>
                    <a:pt x="190957" y="372521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981921" y="4511500"/>
            <a:ext cx="430242" cy="430242"/>
            <a:chOff x="9690559" y="5640919"/>
            <a:chExt cx="1127118" cy="1127118"/>
          </a:xfrm>
        </p:grpSpPr>
        <p:grpSp>
          <p:nvGrpSpPr>
            <p:cNvPr id="41" name="组合 40"/>
            <p:cNvGrpSpPr/>
            <p:nvPr/>
          </p:nvGrpSpPr>
          <p:grpSpPr>
            <a:xfrm>
              <a:off x="9690559" y="5640919"/>
              <a:ext cx="1127118" cy="112711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5" name="同心圆 4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itchFamily="34" charset="-122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0018158" y="5934910"/>
              <a:ext cx="444804" cy="571770"/>
              <a:chOff x="9200670" y="4312941"/>
              <a:chExt cx="360197" cy="463013"/>
            </a:xfrm>
            <a:solidFill>
              <a:srgbClr val="C00000"/>
            </a:solidFill>
          </p:grpSpPr>
          <p:sp>
            <p:nvSpPr>
              <p:cNvPr id="43" name="Freeform 109"/>
              <p:cNvSpPr>
                <a:spLocks noEditPoints="1"/>
              </p:cNvSpPr>
              <p:nvPr/>
            </p:nvSpPr>
            <p:spPr bwMode="auto">
              <a:xfrm flipH="1">
                <a:off x="9200670" y="4312941"/>
                <a:ext cx="360197" cy="463013"/>
              </a:xfrm>
              <a:custGeom>
                <a:avLst/>
                <a:gdLst>
                  <a:gd name="T0" fmla="*/ 208 w 224"/>
                  <a:gd name="T1" fmla="*/ 0 h 288"/>
                  <a:gd name="T2" fmla="*/ 16 w 224"/>
                  <a:gd name="T3" fmla="*/ 0 h 288"/>
                  <a:gd name="T4" fmla="*/ 0 w 224"/>
                  <a:gd name="T5" fmla="*/ 16 h 288"/>
                  <a:gd name="T6" fmla="*/ 0 w 224"/>
                  <a:gd name="T7" fmla="*/ 272 h 288"/>
                  <a:gd name="T8" fmla="*/ 16 w 224"/>
                  <a:gd name="T9" fmla="*/ 288 h 288"/>
                  <a:gd name="T10" fmla="*/ 176 w 224"/>
                  <a:gd name="T11" fmla="*/ 288 h 288"/>
                  <a:gd name="T12" fmla="*/ 176 w 224"/>
                  <a:gd name="T13" fmla="*/ 144 h 288"/>
                  <a:gd name="T14" fmla="*/ 224 w 224"/>
                  <a:gd name="T15" fmla="*/ 144 h 288"/>
                  <a:gd name="T16" fmla="*/ 224 w 224"/>
                  <a:gd name="T17" fmla="*/ 16 h 288"/>
                  <a:gd name="T18" fmla="*/ 208 w 224"/>
                  <a:gd name="T19" fmla="*/ 0 h 288"/>
                  <a:gd name="T20" fmla="*/ 168 w 224"/>
                  <a:gd name="T21" fmla="*/ 104 h 288"/>
                  <a:gd name="T22" fmla="*/ 56 w 224"/>
                  <a:gd name="T23" fmla="*/ 104 h 288"/>
                  <a:gd name="T24" fmla="*/ 56 w 224"/>
                  <a:gd name="T25" fmla="*/ 88 h 288"/>
                  <a:gd name="T26" fmla="*/ 168 w 224"/>
                  <a:gd name="T27" fmla="*/ 88 h 288"/>
                  <a:gd name="T28" fmla="*/ 168 w 224"/>
                  <a:gd name="T29" fmla="*/ 104 h 288"/>
                  <a:gd name="T30" fmla="*/ 168 w 224"/>
                  <a:gd name="T31" fmla="*/ 72 h 288"/>
                  <a:gd name="T32" fmla="*/ 56 w 224"/>
                  <a:gd name="T33" fmla="*/ 72 h 288"/>
                  <a:gd name="T34" fmla="*/ 56 w 224"/>
                  <a:gd name="T35" fmla="*/ 56 h 288"/>
                  <a:gd name="T36" fmla="*/ 168 w 224"/>
                  <a:gd name="T37" fmla="*/ 56 h 288"/>
                  <a:gd name="T38" fmla="*/ 168 w 224"/>
                  <a:gd name="T39" fmla="*/ 72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4" h="288">
                    <a:moveTo>
                      <a:pt x="208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272"/>
                      <a:pt x="0" y="272"/>
                      <a:pt x="0" y="272"/>
                    </a:cubicBezTo>
                    <a:cubicBezTo>
                      <a:pt x="0" y="281"/>
                      <a:pt x="7" y="288"/>
                      <a:pt x="16" y="288"/>
                    </a:cubicBezTo>
                    <a:cubicBezTo>
                      <a:pt x="176" y="288"/>
                      <a:pt x="176" y="288"/>
                      <a:pt x="176" y="288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224" y="144"/>
                      <a:pt x="224" y="144"/>
                      <a:pt x="224" y="144"/>
                    </a:cubicBezTo>
                    <a:cubicBezTo>
                      <a:pt x="224" y="16"/>
                      <a:pt x="224" y="16"/>
                      <a:pt x="224" y="16"/>
                    </a:cubicBezTo>
                    <a:cubicBezTo>
                      <a:pt x="224" y="7"/>
                      <a:pt x="217" y="0"/>
                      <a:pt x="208" y="0"/>
                    </a:cubicBezTo>
                    <a:close/>
                    <a:moveTo>
                      <a:pt x="168" y="104"/>
                    </a:moveTo>
                    <a:cubicBezTo>
                      <a:pt x="56" y="104"/>
                      <a:pt x="56" y="104"/>
                      <a:pt x="56" y="104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168" y="88"/>
                      <a:pt x="168" y="88"/>
                      <a:pt x="168" y="88"/>
                    </a:cubicBezTo>
                    <a:lnTo>
                      <a:pt x="168" y="104"/>
                    </a:lnTo>
                    <a:close/>
                    <a:moveTo>
                      <a:pt x="168" y="72"/>
                    </a:moveTo>
                    <a:cubicBezTo>
                      <a:pt x="56" y="72"/>
                      <a:pt x="56" y="72"/>
                      <a:pt x="56" y="72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168" y="56"/>
                      <a:pt x="168" y="56"/>
                      <a:pt x="168" y="56"/>
                    </a:cubicBezTo>
                    <a:lnTo>
                      <a:pt x="168" y="72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219170">
                  <a:defRPr/>
                </a:pPr>
                <a:endParaRPr lang="zh-CN" altLang="en-US" sz="2400">
                  <a:solidFill>
                    <a:sysClr val="windowText" lastClr="000000"/>
                  </a:solidFill>
                  <a:latin typeface="Calibri"/>
                  <a:ea typeface="宋体"/>
                </a:endParaRPr>
              </a:p>
            </p:txBody>
          </p:sp>
          <p:sp>
            <p:nvSpPr>
              <p:cNvPr id="44" name="任意多边形 43"/>
              <p:cNvSpPr>
                <a:spLocks noChangeArrowheads="1"/>
              </p:cNvSpPr>
              <p:nvPr/>
            </p:nvSpPr>
            <p:spPr bwMode="auto">
              <a:xfrm flipH="1">
                <a:off x="9222222" y="4490367"/>
                <a:ext cx="51067" cy="201531"/>
              </a:xfrm>
              <a:custGeom>
                <a:avLst/>
                <a:gdLst>
                  <a:gd name="connsiteX0" fmla="*/ 51067 w 51067"/>
                  <a:gd name="connsiteY0" fmla="*/ 149783 h 201531"/>
                  <a:gd name="connsiteX1" fmla="*/ 0 w 51067"/>
                  <a:gd name="connsiteY1" fmla="*/ 149783 h 201531"/>
                  <a:gd name="connsiteX2" fmla="*/ 0 w 51067"/>
                  <a:gd name="connsiteY2" fmla="*/ 201531 h 201531"/>
                  <a:gd name="connsiteX3" fmla="*/ 25533 w 51067"/>
                  <a:gd name="connsiteY3" fmla="*/ 201531 h 201531"/>
                  <a:gd name="connsiteX4" fmla="*/ 51067 w 51067"/>
                  <a:gd name="connsiteY4" fmla="*/ 175657 h 201531"/>
                  <a:gd name="connsiteX5" fmla="*/ 51067 w 51067"/>
                  <a:gd name="connsiteY5" fmla="*/ 149783 h 201531"/>
                  <a:gd name="connsiteX6" fmla="*/ 51067 w 51067"/>
                  <a:gd name="connsiteY6" fmla="*/ 74552 h 201531"/>
                  <a:gd name="connsiteX7" fmla="*/ 0 w 51067"/>
                  <a:gd name="connsiteY7" fmla="*/ 74552 h 201531"/>
                  <a:gd name="connsiteX8" fmla="*/ 0 w 51067"/>
                  <a:gd name="connsiteY8" fmla="*/ 126300 h 201531"/>
                  <a:gd name="connsiteX9" fmla="*/ 51067 w 51067"/>
                  <a:gd name="connsiteY9" fmla="*/ 126300 h 201531"/>
                  <a:gd name="connsiteX10" fmla="*/ 51067 w 51067"/>
                  <a:gd name="connsiteY10" fmla="*/ 0 h 201531"/>
                  <a:gd name="connsiteX11" fmla="*/ 0 w 51067"/>
                  <a:gd name="connsiteY11" fmla="*/ 0 h 201531"/>
                  <a:gd name="connsiteX12" fmla="*/ 0 w 51067"/>
                  <a:gd name="connsiteY12" fmla="*/ 51069 h 201531"/>
                  <a:gd name="connsiteX13" fmla="*/ 51067 w 51067"/>
                  <a:gd name="connsiteY13" fmla="*/ 51069 h 20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067" h="201531">
                    <a:moveTo>
                      <a:pt x="51067" y="149783"/>
                    </a:moveTo>
                    <a:cubicBezTo>
                      <a:pt x="0" y="149783"/>
                      <a:pt x="0" y="149783"/>
                      <a:pt x="0" y="149783"/>
                    </a:cubicBezTo>
                    <a:lnTo>
                      <a:pt x="0" y="201531"/>
                    </a:lnTo>
                    <a:cubicBezTo>
                      <a:pt x="25533" y="201531"/>
                      <a:pt x="25533" y="201531"/>
                      <a:pt x="25533" y="201531"/>
                    </a:cubicBezTo>
                    <a:cubicBezTo>
                      <a:pt x="39896" y="201531"/>
                      <a:pt x="51067" y="190211"/>
                      <a:pt x="51067" y="175657"/>
                    </a:cubicBezTo>
                    <a:cubicBezTo>
                      <a:pt x="51067" y="149783"/>
                      <a:pt x="51067" y="149783"/>
                      <a:pt x="51067" y="149783"/>
                    </a:cubicBezTo>
                    <a:close/>
                    <a:moveTo>
                      <a:pt x="51067" y="74552"/>
                    </a:moveTo>
                    <a:lnTo>
                      <a:pt x="0" y="74552"/>
                    </a:lnTo>
                    <a:lnTo>
                      <a:pt x="0" y="126300"/>
                    </a:lnTo>
                    <a:lnTo>
                      <a:pt x="51067" y="126300"/>
                    </a:lnTo>
                    <a:close/>
                    <a:moveTo>
                      <a:pt x="51067" y="0"/>
                    </a:moveTo>
                    <a:lnTo>
                      <a:pt x="0" y="0"/>
                    </a:lnTo>
                    <a:lnTo>
                      <a:pt x="0" y="51069"/>
                    </a:lnTo>
                    <a:lnTo>
                      <a:pt x="51067" y="51069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219170">
                  <a:defRPr/>
                </a:pPr>
                <a:endParaRPr lang="zh-CN" altLang="en-US" sz="2400">
                  <a:solidFill>
                    <a:sysClr val="windowText" lastClr="000000"/>
                  </a:solidFill>
                  <a:latin typeface="Calibri"/>
                  <a:ea typeface="宋体"/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10323015" y="4542182"/>
            <a:ext cx="430242" cy="430242"/>
            <a:chOff x="7654445" y="4368208"/>
            <a:chExt cx="1127118" cy="1127118"/>
          </a:xfrm>
        </p:grpSpPr>
        <p:grpSp>
          <p:nvGrpSpPr>
            <p:cNvPr id="48" name="组合 47"/>
            <p:cNvGrpSpPr/>
            <p:nvPr/>
          </p:nvGrpSpPr>
          <p:grpSpPr>
            <a:xfrm>
              <a:off x="7654445" y="4368208"/>
              <a:ext cx="1127118" cy="112711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0" name="同心圆 4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itchFamily="34" charset="-122"/>
                </a:endParaRPr>
              </a:p>
            </p:txBody>
          </p:sp>
        </p:grpSp>
        <p:sp>
          <p:nvSpPr>
            <p:cNvPr id="49" name="Freeform 177"/>
            <p:cNvSpPr>
              <a:spLocks noEditPoints="1"/>
            </p:cNvSpPr>
            <p:nvPr/>
          </p:nvSpPr>
          <p:spPr bwMode="auto">
            <a:xfrm>
              <a:off x="7919691" y="4567006"/>
              <a:ext cx="596626" cy="603948"/>
            </a:xfrm>
            <a:custGeom>
              <a:avLst/>
              <a:gdLst>
                <a:gd name="T0" fmla="*/ 46 w 69"/>
                <a:gd name="T1" fmla="*/ 16 h 70"/>
                <a:gd name="T2" fmla="*/ 46 w 69"/>
                <a:gd name="T3" fmla="*/ 34 h 70"/>
                <a:gd name="T4" fmla="*/ 55 w 69"/>
                <a:gd name="T5" fmla="*/ 25 h 70"/>
                <a:gd name="T6" fmla="*/ 46 w 69"/>
                <a:gd name="T7" fmla="*/ 16 h 70"/>
                <a:gd name="T8" fmla="*/ 61 w 69"/>
                <a:gd name="T9" fmla="*/ 9 h 70"/>
                <a:gd name="T10" fmla="*/ 29 w 69"/>
                <a:gd name="T11" fmla="*/ 9 h 70"/>
                <a:gd name="T12" fmla="*/ 26 w 69"/>
                <a:gd name="T13" fmla="*/ 37 h 70"/>
                <a:gd name="T14" fmla="*/ 20 w 69"/>
                <a:gd name="T15" fmla="*/ 43 h 70"/>
                <a:gd name="T16" fmla="*/ 27 w 69"/>
                <a:gd name="T17" fmla="*/ 50 h 70"/>
                <a:gd name="T18" fmla="*/ 33 w 69"/>
                <a:gd name="T19" fmla="*/ 44 h 70"/>
                <a:gd name="T20" fmla="*/ 61 w 69"/>
                <a:gd name="T21" fmla="*/ 41 h 70"/>
                <a:gd name="T22" fmla="*/ 61 w 69"/>
                <a:gd name="T23" fmla="*/ 9 h 70"/>
                <a:gd name="T24" fmla="*/ 34 w 69"/>
                <a:gd name="T25" fmla="*/ 36 h 70"/>
                <a:gd name="T26" fmla="*/ 34 w 69"/>
                <a:gd name="T27" fmla="*/ 14 h 70"/>
                <a:gd name="T28" fmla="*/ 56 w 69"/>
                <a:gd name="T29" fmla="*/ 14 h 70"/>
                <a:gd name="T30" fmla="*/ 56 w 69"/>
                <a:gd name="T31" fmla="*/ 36 h 70"/>
                <a:gd name="T32" fmla="*/ 34 w 69"/>
                <a:gd name="T33" fmla="*/ 36 h 70"/>
                <a:gd name="T34" fmla="*/ 17 w 69"/>
                <a:gd name="T35" fmla="*/ 43 h 70"/>
                <a:gd name="T36" fmla="*/ 0 w 69"/>
                <a:gd name="T37" fmla="*/ 58 h 70"/>
                <a:gd name="T38" fmla="*/ 11 w 69"/>
                <a:gd name="T39" fmla="*/ 70 h 70"/>
                <a:gd name="T40" fmla="*/ 27 w 69"/>
                <a:gd name="T41" fmla="*/ 52 h 70"/>
                <a:gd name="T42" fmla="*/ 17 w 69"/>
                <a:gd name="T43" fmla="*/ 43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" h="70">
                  <a:moveTo>
                    <a:pt x="46" y="16"/>
                  </a:moveTo>
                  <a:cubicBezTo>
                    <a:pt x="50" y="21"/>
                    <a:pt x="52" y="26"/>
                    <a:pt x="46" y="34"/>
                  </a:cubicBezTo>
                  <a:cubicBezTo>
                    <a:pt x="51" y="34"/>
                    <a:pt x="55" y="30"/>
                    <a:pt x="55" y="25"/>
                  </a:cubicBezTo>
                  <a:cubicBezTo>
                    <a:pt x="55" y="20"/>
                    <a:pt x="51" y="16"/>
                    <a:pt x="46" y="16"/>
                  </a:cubicBezTo>
                  <a:close/>
                  <a:moveTo>
                    <a:pt x="61" y="9"/>
                  </a:moveTo>
                  <a:cubicBezTo>
                    <a:pt x="52" y="0"/>
                    <a:pt x="38" y="0"/>
                    <a:pt x="29" y="9"/>
                  </a:cubicBezTo>
                  <a:cubicBezTo>
                    <a:pt x="22" y="16"/>
                    <a:pt x="21" y="28"/>
                    <a:pt x="26" y="37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42" y="49"/>
                    <a:pt x="53" y="48"/>
                    <a:pt x="61" y="41"/>
                  </a:cubicBezTo>
                  <a:cubicBezTo>
                    <a:pt x="69" y="32"/>
                    <a:pt x="69" y="18"/>
                    <a:pt x="61" y="9"/>
                  </a:cubicBezTo>
                  <a:close/>
                  <a:moveTo>
                    <a:pt x="34" y="36"/>
                  </a:moveTo>
                  <a:cubicBezTo>
                    <a:pt x="28" y="30"/>
                    <a:pt x="28" y="20"/>
                    <a:pt x="34" y="14"/>
                  </a:cubicBezTo>
                  <a:cubicBezTo>
                    <a:pt x="40" y="8"/>
                    <a:pt x="50" y="8"/>
                    <a:pt x="56" y="14"/>
                  </a:cubicBezTo>
                  <a:cubicBezTo>
                    <a:pt x="62" y="20"/>
                    <a:pt x="62" y="30"/>
                    <a:pt x="56" y="36"/>
                  </a:cubicBezTo>
                  <a:cubicBezTo>
                    <a:pt x="50" y="42"/>
                    <a:pt x="40" y="42"/>
                    <a:pt x="34" y="36"/>
                  </a:cubicBezTo>
                  <a:close/>
                  <a:moveTo>
                    <a:pt x="17" y="43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27" y="52"/>
                    <a:pt x="27" y="52"/>
                    <a:pt x="27" y="52"/>
                  </a:cubicBezTo>
                  <a:lnTo>
                    <a:pt x="17" y="43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52" name="直接连接符 51"/>
          <p:cNvCxnSpPr/>
          <p:nvPr/>
        </p:nvCxnSpPr>
        <p:spPr>
          <a:xfrm>
            <a:off x="6939624" y="3709511"/>
            <a:ext cx="4686319" cy="0"/>
          </a:xfrm>
          <a:prstGeom prst="line">
            <a:avLst/>
          </a:prstGeom>
          <a:ln w="28575">
            <a:solidFill>
              <a:schemeClr val="bg1"/>
            </a:solidFill>
            <a:prstDash val="soli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Tobu - Sunburs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9015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160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9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 tmFilter="0,0; .5, 1; 1, 1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7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 p14:presetBounceEnd="28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3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3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6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1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2" presetClass="entr" presetSubtype="0" fill="hold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6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1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3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54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3"/>
                    </p:tgtEl>
                  </p:cMediaNode>
                </p:audio>
              </p:childTnLst>
            </p:cTn>
          </p:par>
        </p:tnLst>
        <p:bldLst>
          <p:bldP spid="22" grpId="0" animBg="1"/>
          <p:bldP spid="23" grpId="0" animBg="1"/>
          <p:bldP spid="25" grpId="0" animBg="1"/>
          <p:bldP spid="26" grpId="0"/>
          <p:bldP spid="2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9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 tmFilter="0,0; .5, 1; 1, 1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7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6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1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2" presetClass="entr" presetSubtype="0" fill="hold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6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1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3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54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3"/>
                    </p:tgtEl>
                  </p:cMediaNode>
                </p:audio>
              </p:childTnLst>
            </p:cTn>
          </p:par>
        </p:tnLst>
        <p:bldLst>
          <p:bldP spid="22" grpId="0" animBg="1"/>
          <p:bldP spid="23" grpId="0" animBg="1"/>
          <p:bldP spid="25" grpId="0" animBg="1"/>
          <p:bldP spid="26" grpId="0"/>
          <p:bldP spid="27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淘宝店chenying0907 6"/>
          <p:cNvSpPr>
            <a:spLocks/>
          </p:cNvSpPr>
          <p:nvPr/>
        </p:nvSpPr>
        <p:spPr bwMode="auto">
          <a:xfrm>
            <a:off x="1580344" y="3791412"/>
            <a:ext cx="1315859" cy="887526"/>
          </a:xfrm>
          <a:custGeom>
            <a:avLst/>
            <a:gdLst>
              <a:gd name="T0" fmla="*/ 445 w 657"/>
              <a:gd name="T1" fmla="*/ 443 h 443"/>
              <a:gd name="T2" fmla="*/ 0 w 657"/>
              <a:gd name="T3" fmla="*/ 443 h 443"/>
              <a:gd name="T4" fmla="*/ 211 w 657"/>
              <a:gd name="T5" fmla="*/ 220 h 443"/>
              <a:gd name="T6" fmla="*/ 0 w 657"/>
              <a:gd name="T7" fmla="*/ 0 h 443"/>
              <a:gd name="T8" fmla="*/ 445 w 657"/>
              <a:gd name="T9" fmla="*/ 0 h 443"/>
              <a:gd name="T10" fmla="*/ 657 w 657"/>
              <a:gd name="T11" fmla="*/ 220 h 443"/>
              <a:gd name="T12" fmla="*/ 445 w 657"/>
              <a:gd name="T13" fmla="*/ 443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7" h="443">
                <a:moveTo>
                  <a:pt x="445" y="443"/>
                </a:moveTo>
                <a:lnTo>
                  <a:pt x="0" y="443"/>
                </a:lnTo>
                <a:lnTo>
                  <a:pt x="211" y="220"/>
                </a:lnTo>
                <a:lnTo>
                  <a:pt x="0" y="0"/>
                </a:lnTo>
                <a:lnTo>
                  <a:pt x="445" y="0"/>
                </a:lnTo>
                <a:lnTo>
                  <a:pt x="657" y="220"/>
                </a:lnTo>
                <a:lnTo>
                  <a:pt x="445" y="4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8540" tIns="64270" rIns="128540" bIns="6427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406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淘宝店chenying0907 7"/>
          <p:cNvSpPr>
            <a:spLocks/>
          </p:cNvSpPr>
          <p:nvPr/>
        </p:nvSpPr>
        <p:spPr bwMode="auto">
          <a:xfrm>
            <a:off x="2199222" y="3791413"/>
            <a:ext cx="839186" cy="1324277"/>
          </a:xfrm>
          <a:custGeom>
            <a:avLst/>
            <a:gdLst>
              <a:gd name="T0" fmla="*/ 205 w 419"/>
              <a:gd name="T1" fmla="*/ 0 h 661"/>
              <a:gd name="T2" fmla="*/ 419 w 419"/>
              <a:gd name="T3" fmla="*/ 220 h 661"/>
              <a:gd name="T4" fmla="*/ 0 w 419"/>
              <a:gd name="T5" fmla="*/ 661 h 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9" h="661">
                <a:moveTo>
                  <a:pt x="205" y="0"/>
                </a:moveTo>
                <a:lnTo>
                  <a:pt x="419" y="220"/>
                </a:lnTo>
                <a:lnTo>
                  <a:pt x="0" y="661"/>
                </a:lnTo>
              </a:path>
            </a:pathLst>
          </a:cu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  <a:headEnd type="none"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8540" tIns="64270" rIns="128540" bIns="64270" numCol="1" anchor="t" anchorCtr="0" compatLnSpc="1">
            <a:prstTxWarp prst="textNoShape">
              <a:avLst/>
            </a:prstTxWarp>
          </a:bodyPr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淘宝店chenying0907 8"/>
          <p:cNvSpPr>
            <a:spLocks/>
          </p:cNvSpPr>
          <p:nvPr/>
        </p:nvSpPr>
        <p:spPr bwMode="auto">
          <a:xfrm>
            <a:off x="3713358" y="3791412"/>
            <a:ext cx="1315859" cy="887526"/>
          </a:xfrm>
          <a:custGeom>
            <a:avLst/>
            <a:gdLst>
              <a:gd name="T0" fmla="*/ 445 w 657"/>
              <a:gd name="T1" fmla="*/ 0 h 443"/>
              <a:gd name="T2" fmla="*/ 0 w 657"/>
              <a:gd name="T3" fmla="*/ 0 h 443"/>
              <a:gd name="T4" fmla="*/ 212 w 657"/>
              <a:gd name="T5" fmla="*/ 220 h 443"/>
              <a:gd name="T6" fmla="*/ 0 w 657"/>
              <a:gd name="T7" fmla="*/ 443 h 443"/>
              <a:gd name="T8" fmla="*/ 445 w 657"/>
              <a:gd name="T9" fmla="*/ 443 h 443"/>
              <a:gd name="T10" fmla="*/ 657 w 657"/>
              <a:gd name="T11" fmla="*/ 220 h 443"/>
              <a:gd name="T12" fmla="*/ 445 w 657"/>
              <a:gd name="T13" fmla="*/ 0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7" h="443">
                <a:moveTo>
                  <a:pt x="445" y="0"/>
                </a:moveTo>
                <a:lnTo>
                  <a:pt x="0" y="0"/>
                </a:lnTo>
                <a:lnTo>
                  <a:pt x="212" y="220"/>
                </a:lnTo>
                <a:lnTo>
                  <a:pt x="0" y="443"/>
                </a:lnTo>
                <a:lnTo>
                  <a:pt x="445" y="443"/>
                </a:lnTo>
                <a:lnTo>
                  <a:pt x="657" y="220"/>
                </a:lnTo>
                <a:lnTo>
                  <a:pt x="44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8540" tIns="64270" rIns="128540" bIns="6427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406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淘宝店chenying0907 9"/>
          <p:cNvSpPr>
            <a:spLocks/>
          </p:cNvSpPr>
          <p:nvPr/>
        </p:nvSpPr>
        <p:spPr bwMode="auto">
          <a:xfrm>
            <a:off x="4332232" y="3354660"/>
            <a:ext cx="839186" cy="1324277"/>
          </a:xfrm>
          <a:custGeom>
            <a:avLst/>
            <a:gdLst>
              <a:gd name="T0" fmla="*/ 205 w 419"/>
              <a:gd name="T1" fmla="*/ 661 h 661"/>
              <a:gd name="T2" fmla="*/ 419 w 419"/>
              <a:gd name="T3" fmla="*/ 438 h 661"/>
              <a:gd name="T4" fmla="*/ 0 w 419"/>
              <a:gd name="T5" fmla="*/ 0 h 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9" h="661">
                <a:moveTo>
                  <a:pt x="205" y="661"/>
                </a:moveTo>
                <a:lnTo>
                  <a:pt x="419" y="438"/>
                </a:lnTo>
                <a:lnTo>
                  <a:pt x="0" y="0"/>
                </a:lnTo>
              </a:path>
            </a:pathLst>
          </a:cu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  <a:headEnd type="none"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8540" tIns="64270" rIns="128540" bIns="64270" numCol="1" anchor="t" anchorCtr="0" compatLnSpc="1">
            <a:prstTxWarp prst="textNoShape">
              <a:avLst/>
            </a:prstTxWarp>
          </a:bodyPr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淘宝店chenying0907 10"/>
          <p:cNvSpPr>
            <a:spLocks/>
          </p:cNvSpPr>
          <p:nvPr/>
        </p:nvSpPr>
        <p:spPr bwMode="auto">
          <a:xfrm>
            <a:off x="5854379" y="3791412"/>
            <a:ext cx="1315859" cy="887526"/>
          </a:xfrm>
          <a:custGeom>
            <a:avLst/>
            <a:gdLst>
              <a:gd name="T0" fmla="*/ 446 w 657"/>
              <a:gd name="T1" fmla="*/ 443 h 443"/>
              <a:gd name="T2" fmla="*/ 0 w 657"/>
              <a:gd name="T3" fmla="*/ 443 h 443"/>
              <a:gd name="T4" fmla="*/ 212 w 657"/>
              <a:gd name="T5" fmla="*/ 220 h 443"/>
              <a:gd name="T6" fmla="*/ 0 w 657"/>
              <a:gd name="T7" fmla="*/ 0 h 443"/>
              <a:gd name="T8" fmla="*/ 446 w 657"/>
              <a:gd name="T9" fmla="*/ 0 h 443"/>
              <a:gd name="T10" fmla="*/ 657 w 657"/>
              <a:gd name="T11" fmla="*/ 220 h 443"/>
              <a:gd name="T12" fmla="*/ 446 w 657"/>
              <a:gd name="T13" fmla="*/ 443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7" h="443">
                <a:moveTo>
                  <a:pt x="446" y="443"/>
                </a:moveTo>
                <a:lnTo>
                  <a:pt x="0" y="443"/>
                </a:lnTo>
                <a:lnTo>
                  <a:pt x="212" y="220"/>
                </a:lnTo>
                <a:lnTo>
                  <a:pt x="0" y="0"/>
                </a:lnTo>
                <a:lnTo>
                  <a:pt x="446" y="0"/>
                </a:lnTo>
                <a:lnTo>
                  <a:pt x="657" y="220"/>
                </a:lnTo>
                <a:lnTo>
                  <a:pt x="446" y="4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8540" tIns="64270" rIns="128540" bIns="6427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406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淘宝店chenying0907 11"/>
          <p:cNvSpPr>
            <a:spLocks/>
          </p:cNvSpPr>
          <p:nvPr/>
        </p:nvSpPr>
        <p:spPr bwMode="auto">
          <a:xfrm>
            <a:off x="6473256" y="3791413"/>
            <a:ext cx="841188" cy="1324277"/>
          </a:xfrm>
          <a:custGeom>
            <a:avLst/>
            <a:gdLst>
              <a:gd name="T0" fmla="*/ 206 w 420"/>
              <a:gd name="T1" fmla="*/ 0 h 661"/>
              <a:gd name="T2" fmla="*/ 420 w 420"/>
              <a:gd name="T3" fmla="*/ 220 h 661"/>
              <a:gd name="T4" fmla="*/ 0 w 420"/>
              <a:gd name="T5" fmla="*/ 661 h 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0" h="661">
                <a:moveTo>
                  <a:pt x="206" y="0"/>
                </a:moveTo>
                <a:lnTo>
                  <a:pt x="420" y="220"/>
                </a:lnTo>
                <a:lnTo>
                  <a:pt x="0" y="661"/>
                </a:lnTo>
              </a:path>
            </a:pathLst>
          </a:cu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  <a:headEnd type="none"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8540" tIns="64270" rIns="128540" bIns="64270" numCol="1" anchor="t" anchorCtr="0" compatLnSpc="1">
            <a:prstTxWarp prst="textNoShape">
              <a:avLst/>
            </a:prstTxWarp>
          </a:bodyPr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淘宝店chenying0907 12"/>
          <p:cNvSpPr>
            <a:spLocks/>
          </p:cNvSpPr>
          <p:nvPr/>
        </p:nvSpPr>
        <p:spPr bwMode="auto">
          <a:xfrm>
            <a:off x="10138432" y="3791412"/>
            <a:ext cx="1315859" cy="887526"/>
          </a:xfrm>
          <a:custGeom>
            <a:avLst/>
            <a:gdLst>
              <a:gd name="T0" fmla="*/ 446 w 657"/>
              <a:gd name="T1" fmla="*/ 443 h 443"/>
              <a:gd name="T2" fmla="*/ 0 w 657"/>
              <a:gd name="T3" fmla="*/ 443 h 443"/>
              <a:gd name="T4" fmla="*/ 212 w 657"/>
              <a:gd name="T5" fmla="*/ 220 h 443"/>
              <a:gd name="T6" fmla="*/ 0 w 657"/>
              <a:gd name="T7" fmla="*/ 0 h 443"/>
              <a:gd name="T8" fmla="*/ 446 w 657"/>
              <a:gd name="T9" fmla="*/ 0 h 443"/>
              <a:gd name="T10" fmla="*/ 657 w 657"/>
              <a:gd name="T11" fmla="*/ 220 h 443"/>
              <a:gd name="T12" fmla="*/ 446 w 657"/>
              <a:gd name="T13" fmla="*/ 443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7" h="443">
                <a:moveTo>
                  <a:pt x="446" y="443"/>
                </a:moveTo>
                <a:lnTo>
                  <a:pt x="0" y="443"/>
                </a:lnTo>
                <a:lnTo>
                  <a:pt x="212" y="220"/>
                </a:lnTo>
                <a:lnTo>
                  <a:pt x="0" y="0"/>
                </a:lnTo>
                <a:lnTo>
                  <a:pt x="446" y="0"/>
                </a:lnTo>
                <a:lnTo>
                  <a:pt x="657" y="220"/>
                </a:lnTo>
                <a:lnTo>
                  <a:pt x="446" y="44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8540" tIns="64270" rIns="128540" bIns="6427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406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淘宝店chenying0907 13"/>
          <p:cNvSpPr>
            <a:spLocks/>
          </p:cNvSpPr>
          <p:nvPr/>
        </p:nvSpPr>
        <p:spPr bwMode="auto">
          <a:xfrm>
            <a:off x="10757305" y="3791413"/>
            <a:ext cx="841188" cy="1324277"/>
          </a:xfrm>
          <a:custGeom>
            <a:avLst/>
            <a:gdLst>
              <a:gd name="T0" fmla="*/ 206 w 420"/>
              <a:gd name="T1" fmla="*/ 0 h 661"/>
              <a:gd name="T2" fmla="*/ 420 w 420"/>
              <a:gd name="T3" fmla="*/ 220 h 661"/>
              <a:gd name="T4" fmla="*/ 0 w 420"/>
              <a:gd name="T5" fmla="*/ 661 h 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0" h="661">
                <a:moveTo>
                  <a:pt x="206" y="0"/>
                </a:moveTo>
                <a:lnTo>
                  <a:pt x="420" y="220"/>
                </a:lnTo>
                <a:lnTo>
                  <a:pt x="0" y="661"/>
                </a:lnTo>
              </a:path>
            </a:pathLst>
          </a:cu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  <a:headEnd type="none"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8540" tIns="64270" rIns="128540" bIns="64270" numCol="1" anchor="t" anchorCtr="0" compatLnSpc="1">
            <a:prstTxWarp prst="textNoShape">
              <a:avLst/>
            </a:prstTxWarp>
          </a:bodyPr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淘宝店chenying0907 14"/>
          <p:cNvSpPr>
            <a:spLocks/>
          </p:cNvSpPr>
          <p:nvPr/>
        </p:nvSpPr>
        <p:spPr bwMode="auto">
          <a:xfrm>
            <a:off x="7989398" y="3791412"/>
            <a:ext cx="1313855" cy="887526"/>
          </a:xfrm>
          <a:custGeom>
            <a:avLst/>
            <a:gdLst>
              <a:gd name="T0" fmla="*/ 445 w 656"/>
              <a:gd name="T1" fmla="*/ 0 h 443"/>
              <a:gd name="T2" fmla="*/ 0 w 656"/>
              <a:gd name="T3" fmla="*/ 0 h 443"/>
              <a:gd name="T4" fmla="*/ 211 w 656"/>
              <a:gd name="T5" fmla="*/ 220 h 443"/>
              <a:gd name="T6" fmla="*/ 0 w 656"/>
              <a:gd name="T7" fmla="*/ 443 h 443"/>
              <a:gd name="T8" fmla="*/ 445 w 656"/>
              <a:gd name="T9" fmla="*/ 443 h 443"/>
              <a:gd name="T10" fmla="*/ 656 w 656"/>
              <a:gd name="T11" fmla="*/ 220 h 443"/>
              <a:gd name="T12" fmla="*/ 445 w 656"/>
              <a:gd name="T13" fmla="*/ 0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6" h="443">
                <a:moveTo>
                  <a:pt x="445" y="0"/>
                </a:moveTo>
                <a:lnTo>
                  <a:pt x="0" y="0"/>
                </a:lnTo>
                <a:lnTo>
                  <a:pt x="211" y="220"/>
                </a:lnTo>
                <a:lnTo>
                  <a:pt x="0" y="443"/>
                </a:lnTo>
                <a:lnTo>
                  <a:pt x="445" y="443"/>
                </a:lnTo>
                <a:lnTo>
                  <a:pt x="656" y="220"/>
                </a:lnTo>
                <a:lnTo>
                  <a:pt x="44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8540" tIns="64270" rIns="128540" bIns="6427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1406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淘宝店chenying0907 15"/>
          <p:cNvSpPr>
            <a:spLocks/>
          </p:cNvSpPr>
          <p:nvPr/>
        </p:nvSpPr>
        <p:spPr bwMode="auto">
          <a:xfrm>
            <a:off x="8608272" y="3354660"/>
            <a:ext cx="839186" cy="1324277"/>
          </a:xfrm>
          <a:custGeom>
            <a:avLst/>
            <a:gdLst>
              <a:gd name="T0" fmla="*/ 205 w 419"/>
              <a:gd name="T1" fmla="*/ 661 h 661"/>
              <a:gd name="T2" fmla="*/ 419 w 419"/>
              <a:gd name="T3" fmla="*/ 438 h 661"/>
              <a:gd name="T4" fmla="*/ 0 w 419"/>
              <a:gd name="T5" fmla="*/ 0 h 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9" h="661">
                <a:moveTo>
                  <a:pt x="205" y="661"/>
                </a:moveTo>
                <a:lnTo>
                  <a:pt x="419" y="438"/>
                </a:lnTo>
                <a:lnTo>
                  <a:pt x="0" y="0"/>
                </a:lnTo>
              </a:path>
            </a:pathLst>
          </a:cu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  <a:headEnd type="none"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8540" tIns="64270" rIns="128540" bIns="64270" numCol="1" anchor="t" anchorCtr="0" compatLnSpc="1">
            <a:prstTxWarp prst="textNoShape">
              <a:avLst/>
            </a:prstTxWarp>
          </a:bodyPr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淘宝店chenying0907 17"/>
          <p:cNvSpPr/>
          <p:nvPr/>
        </p:nvSpPr>
        <p:spPr>
          <a:xfrm>
            <a:off x="1199531" y="5599719"/>
            <a:ext cx="1999377" cy="62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422"/>
              </a:spcBef>
            </a:pPr>
            <a:r>
              <a:rPr lang="en-US" altLang="zh-CN" sz="112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We have many PowerPoint templates that has been specifically designed. </a:t>
            </a:r>
            <a:endParaRPr lang="zh-CN" altLang="en-US" sz="112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Rectangle 24"/>
          <p:cNvSpPr>
            <a:spLocks noChangeArrowheads="1"/>
          </p:cNvSpPr>
          <p:nvPr/>
        </p:nvSpPr>
        <p:spPr bwMode="auto">
          <a:xfrm>
            <a:off x="1199533" y="5295953"/>
            <a:ext cx="199937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TOPIC HEADER HERE</a:t>
            </a:r>
          </a:p>
        </p:txBody>
      </p:sp>
      <p:sp>
        <p:nvSpPr>
          <p:cNvPr id="20" name="淘宝店chenying0907 19"/>
          <p:cNvSpPr/>
          <p:nvPr/>
        </p:nvSpPr>
        <p:spPr>
          <a:xfrm>
            <a:off x="3326019" y="2524940"/>
            <a:ext cx="1999377" cy="62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422"/>
              </a:spcBef>
            </a:pPr>
            <a:r>
              <a:rPr lang="en-US" altLang="zh-CN" sz="112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We have many PowerPoint templates that has been specifically designed. </a:t>
            </a:r>
            <a:endParaRPr lang="zh-CN" altLang="en-US" sz="112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Rectangle 24"/>
          <p:cNvSpPr>
            <a:spLocks noChangeArrowheads="1"/>
          </p:cNvSpPr>
          <p:nvPr/>
        </p:nvSpPr>
        <p:spPr bwMode="auto">
          <a:xfrm>
            <a:off x="3326020" y="2221173"/>
            <a:ext cx="199937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TOPIC HEADER HERE</a:t>
            </a:r>
          </a:p>
        </p:txBody>
      </p:sp>
      <p:sp>
        <p:nvSpPr>
          <p:cNvPr id="22" name="淘宝店chenying0907 21"/>
          <p:cNvSpPr/>
          <p:nvPr/>
        </p:nvSpPr>
        <p:spPr>
          <a:xfrm>
            <a:off x="5484225" y="5599719"/>
            <a:ext cx="1999377" cy="62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422"/>
              </a:spcBef>
            </a:pPr>
            <a:r>
              <a:rPr lang="en-US" altLang="zh-CN" sz="112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We have many PowerPoint templates that has been specifically designed. </a:t>
            </a:r>
            <a:endParaRPr lang="zh-CN" altLang="en-US" sz="112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Rectangle 24"/>
          <p:cNvSpPr>
            <a:spLocks noChangeArrowheads="1"/>
          </p:cNvSpPr>
          <p:nvPr/>
        </p:nvSpPr>
        <p:spPr bwMode="auto">
          <a:xfrm>
            <a:off x="5484226" y="5295953"/>
            <a:ext cx="199937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TOPIC HEADER HERE</a:t>
            </a:r>
          </a:p>
        </p:txBody>
      </p:sp>
      <p:sp>
        <p:nvSpPr>
          <p:cNvPr id="24" name="淘宝店chenying0907 23"/>
          <p:cNvSpPr/>
          <p:nvPr/>
        </p:nvSpPr>
        <p:spPr>
          <a:xfrm>
            <a:off x="7610713" y="2524940"/>
            <a:ext cx="1999377" cy="62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422"/>
              </a:spcBef>
            </a:pPr>
            <a:r>
              <a:rPr lang="en-US" altLang="zh-CN" sz="112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We have many PowerPoint templates that has been specifically designed. </a:t>
            </a:r>
            <a:endParaRPr lang="zh-CN" altLang="en-US" sz="112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7610715" y="2221173"/>
            <a:ext cx="199937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TOPIC HEADER HERE</a:t>
            </a:r>
          </a:p>
        </p:txBody>
      </p:sp>
      <p:sp>
        <p:nvSpPr>
          <p:cNvPr id="26" name="淘宝店chenying0907 25"/>
          <p:cNvSpPr/>
          <p:nvPr/>
        </p:nvSpPr>
        <p:spPr>
          <a:xfrm>
            <a:off x="9768915" y="5599719"/>
            <a:ext cx="1999377" cy="62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422"/>
              </a:spcBef>
            </a:pPr>
            <a:r>
              <a:rPr lang="en-US" altLang="zh-CN" sz="112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We have many PowerPoint templates that has been specifically designed. </a:t>
            </a:r>
            <a:endParaRPr lang="zh-CN" altLang="en-US" sz="112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9768916" y="5295953"/>
            <a:ext cx="199937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TOPIC HEADER HERE</a:t>
            </a:r>
          </a:p>
        </p:txBody>
      </p:sp>
      <p:sp>
        <p:nvSpPr>
          <p:cNvPr id="28" name="Rectangle 24"/>
          <p:cNvSpPr>
            <a:spLocks noChangeArrowheads="1"/>
          </p:cNvSpPr>
          <p:nvPr/>
        </p:nvSpPr>
        <p:spPr bwMode="auto">
          <a:xfrm>
            <a:off x="1031006" y="4126979"/>
            <a:ext cx="54933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2012</a:t>
            </a:r>
            <a:endParaRPr lang="zh-CN" altLang="en-US" sz="1406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Rectangle 24"/>
          <p:cNvSpPr>
            <a:spLocks noChangeArrowheads="1"/>
          </p:cNvSpPr>
          <p:nvPr/>
        </p:nvSpPr>
        <p:spPr bwMode="auto">
          <a:xfrm>
            <a:off x="3245629" y="4126979"/>
            <a:ext cx="54933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2013</a:t>
            </a:r>
            <a:endParaRPr lang="zh-CN" altLang="en-US" sz="1406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Rectangle 24"/>
          <p:cNvSpPr>
            <a:spLocks noChangeArrowheads="1"/>
          </p:cNvSpPr>
          <p:nvPr/>
        </p:nvSpPr>
        <p:spPr bwMode="auto">
          <a:xfrm>
            <a:off x="5387977" y="4126979"/>
            <a:ext cx="54933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2014</a:t>
            </a:r>
            <a:endParaRPr lang="zh-CN" altLang="en-US" sz="1406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Rectangle 24"/>
          <p:cNvSpPr>
            <a:spLocks noChangeArrowheads="1"/>
          </p:cNvSpPr>
          <p:nvPr/>
        </p:nvSpPr>
        <p:spPr bwMode="auto">
          <a:xfrm>
            <a:off x="7567581" y="4126979"/>
            <a:ext cx="54933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2015</a:t>
            </a:r>
            <a:endParaRPr lang="zh-CN" altLang="en-US" sz="1406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Rectangle 24"/>
          <p:cNvSpPr>
            <a:spLocks noChangeArrowheads="1"/>
          </p:cNvSpPr>
          <p:nvPr/>
        </p:nvSpPr>
        <p:spPr bwMode="auto">
          <a:xfrm>
            <a:off x="9691298" y="4126979"/>
            <a:ext cx="549338" cy="216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140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2016</a:t>
            </a:r>
            <a:endParaRPr lang="zh-CN" altLang="en-US" sz="1406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淘宝店chenying0907 33"/>
          <p:cNvSpPr>
            <a:spLocks noEditPoints="1"/>
          </p:cNvSpPr>
          <p:nvPr/>
        </p:nvSpPr>
        <p:spPr bwMode="auto">
          <a:xfrm>
            <a:off x="2199220" y="4039184"/>
            <a:ext cx="313607" cy="290175"/>
          </a:xfrm>
          <a:custGeom>
            <a:avLst/>
            <a:gdLst>
              <a:gd name="T0" fmla="*/ 100 w 129"/>
              <a:gd name="T1" fmla="*/ 66 h 119"/>
              <a:gd name="T2" fmla="*/ 105 w 129"/>
              <a:gd name="T3" fmla="*/ 61 h 119"/>
              <a:gd name="T4" fmla="*/ 110 w 129"/>
              <a:gd name="T5" fmla="*/ 66 h 119"/>
              <a:gd name="T6" fmla="*/ 110 w 129"/>
              <a:gd name="T7" fmla="*/ 115 h 119"/>
              <a:gd name="T8" fmla="*/ 105 w 129"/>
              <a:gd name="T9" fmla="*/ 119 h 119"/>
              <a:gd name="T10" fmla="*/ 105 w 129"/>
              <a:gd name="T11" fmla="*/ 119 h 119"/>
              <a:gd name="T12" fmla="*/ 24 w 129"/>
              <a:gd name="T13" fmla="*/ 119 h 119"/>
              <a:gd name="T14" fmla="*/ 19 w 129"/>
              <a:gd name="T15" fmla="*/ 115 h 119"/>
              <a:gd name="T16" fmla="*/ 19 w 129"/>
              <a:gd name="T17" fmla="*/ 114 h 119"/>
              <a:gd name="T18" fmla="*/ 19 w 129"/>
              <a:gd name="T19" fmla="*/ 66 h 119"/>
              <a:gd name="T20" fmla="*/ 24 w 129"/>
              <a:gd name="T21" fmla="*/ 61 h 119"/>
              <a:gd name="T22" fmla="*/ 29 w 129"/>
              <a:gd name="T23" fmla="*/ 66 h 119"/>
              <a:gd name="T24" fmla="*/ 29 w 129"/>
              <a:gd name="T25" fmla="*/ 110 h 119"/>
              <a:gd name="T26" fmla="*/ 45 w 129"/>
              <a:gd name="T27" fmla="*/ 110 h 119"/>
              <a:gd name="T28" fmla="*/ 45 w 129"/>
              <a:gd name="T29" fmla="*/ 61 h 119"/>
              <a:gd name="T30" fmla="*/ 48 w 129"/>
              <a:gd name="T31" fmla="*/ 58 h 119"/>
              <a:gd name="T32" fmla="*/ 48 w 129"/>
              <a:gd name="T33" fmla="*/ 58 h 119"/>
              <a:gd name="T34" fmla="*/ 81 w 129"/>
              <a:gd name="T35" fmla="*/ 58 h 119"/>
              <a:gd name="T36" fmla="*/ 85 w 129"/>
              <a:gd name="T37" fmla="*/ 61 h 119"/>
              <a:gd name="T38" fmla="*/ 85 w 129"/>
              <a:gd name="T39" fmla="*/ 61 h 119"/>
              <a:gd name="T40" fmla="*/ 85 w 129"/>
              <a:gd name="T41" fmla="*/ 110 h 119"/>
              <a:gd name="T42" fmla="*/ 100 w 129"/>
              <a:gd name="T43" fmla="*/ 110 h 119"/>
              <a:gd name="T44" fmla="*/ 100 w 129"/>
              <a:gd name="T45" fmla="*/ 66 h 119"/>
              <a:gd name="T46" fmla="*/ 51 w 129"/>
              <a:gd name="T47" fmla="*/ 110 h 119"/>
              <a:gd name="T48" fmla="*/ 51 w 129"/>
              <a:gd name="T49" fmla="*/ 110 h 119"/>
              <a:gd name="T50" fmla="*/ 79 w 129"/>
              <a:gd name="T51" fmla="*/ 110 h 119"/>
              <a:gd name="T52" fmla="*/ 79 w 129"/>
              <a:gd name="T53" fmla="*/ 64 h 119"/>
              <a:gd name="T54" fmla="*/ 51 w 129"/>
              <a:gd name="T55" fmla="*/ 64 h 119"/>
              <a:gd name="T56" fmla="*/ 51 w 129"/>
              <a:gd name="T57" fmla="*/ 110 h 119"/>
              <a:gd name="T58" fmla="*/ 9 w 129"/>
              <a:gd name="T59" fmla="*/ 68 h 119"/>
              <a:gd name="T60" fmla="*/ 9 w 129"/>
              <a:gd name="T61" fmla="*/ 68 h 119"/>
              <a:gd name="T62" fmla="*/ 65 w 129"/>
              <a:gd name="T63" fmla="*/ 12 h 119"/>
              <a:gd name="T64" fmla="*/ 120 w 129"/>
              <a:gd name="T65" fmla="*/ 68 h 119"/>
              <a:gd name="T66" fmla="*/ 127 w 129"/>
              <a:gd name="T67" fmla="*/ 68 h 119"/>
              <a:gd name="T68" fmla="*/ 127 w 129"/>
              <a:gd name="T69" fmla="*/ 61 h 119"/>
              <a:gd name="T70" fmla="*/ 68 w 129"/>
              <a:gd name="T71" fmla="*/ 2 h 119"/>
              <a:gd name="T72" fmla="*/ 68 w 129"/>
              <a:gd name="T73" fmla="*/ 2 h 119"/>
              <a:gd name="T74" fmla="*/ 61 w 129"/>
              <a:gd name="T75" fmla="*/ 2 h 119"/>
              <a:gd name="T76" fmla="*/ 2 w 129"/>
              <a:gd name="T77" fmla="*/ 61 h 119"/>
              <a:gd name="T78" fmla="*/ 2 w 129"/>
              <a:gd name="T79" fmla="*/ 68 h 119"/>
              <a:gd name="T80" fmla="*/ 9 w 129"/>
              <a:gd name="T81" fmla="*/ 68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9" h="119">
                <a:moveTo>
                  <a:pt x="100" y="66"/>
                </a:moveTo>
                <a:cubicBezTo>
                  <a:pt x="100" y="64"/>
                  <a:pt x="103" y="61"/>
                  <a:pt x="105" y="61"/>
                </a:cubicBezTo>
                <a:cubicBezTo>
                  <a:pt x="108" y="61"/>
                  <a:pt x="110" y="64"/>
                  <a:pt x="110" y="66"/>
                </a:cubicBezTo>
                <a:cubicBezTo>
                  <a:pt x="110" y="115"/>
                  <a:pt x="110" y="115"/>
                  <a:pt x="110" y="115"/>
                </a:cubicBezTo>
                <a:cubicBezTo>
                  <a:pt x="110" y="117"/>
                  <a:pt x="108" y="119"/>
                  <a:pt x="105" y="119"/>
                </a:cubicBezTo>
                <a:cubicBezTo>
                  <a:pt x="105" y="119"/>
                  <a:pt x="105" y="119"/>
                  <a:pt x="105" y="119"/>
                </a:cubicBezTo>
                <a:cubicBezTo>
                  <a:pt x="24" y="119"/>
                  <a:pt x="24" y="119"/>
                  <a:pt x="24" y="119"/>
                </a:cubicBezTo>
                <a:cubicBezTo>
                  <a:pt x="21" y="119"/>
                  <a:pt x="19" y="117"/>
                  <a:pt x="19" y="115"/>
                </a:cubicBezTo>
                <a:cubicBezTo>
                  <a:pt x="19" y="114"/>
                  <a:pt x="19" y="114"/>
                  <a:pt x="19" y="114"/>
                </a:cubicBezTo>
                <a:cubicBezTo>
                  <a:pt x="19" y="66"/>
                  <a:pt x="19" y="66"/>
                  <a:pt x="19" y="66"/>
                </a:cubicBezTo>
                <a:cubicBezTo>
                  <a:pt x="19" y="64"/>
                  <a:pt x="21" y="61"/>
                  <a:pt x="24" y="61"/>
                </a:cubicBezTo>
                <a:cubicBezTo>
                  <a:pt x="27" y="61"/>
                  <a:pt x="29" y="64"/>
                  <a:pt x="29" y="66"/>
                </a:cubicBezTo>
                <a:cubicBezTo>
                  <a:pt x="29" y="110"/>
                  <a:pt x="29" y="110"/>
                  <a:pt x="29" y="110"/>
                </a:cubicBezTo>
                <a:cubicBezTo>
                  <a:pt x="45" y="110"/>
                  <a:pt x="45" y="110"/>
                  <a:pt x="45" y="110"/>
                </a:cubicBezTo>
                <a:cubicBezTo>
                  <a:pt x="45" y="61"/>
                  <a:pt x="45" y="61"/>
                  <a:pt x="45" y="61"/>
                </a:cubicBezTo>
                <a:cubicBezTo>
                  <a:pt x="45" y="59"/>
                  <a:pt x="46" y="58"/>
                  <a:pt x="48" y="58"/>
                </a:cubicBezTo>
                <a:cubicBezTo>
                  <a:pt x="48" y="58"/>
                  <a:pt x="48" y="58"/>
                  <a:pt x="48" y="58"/>
                </a:cubicBezTo>
                <a:cubicBezTo>
                  <a:pt x="81" y="58"/>
                  <a:pt x="81" y="58"/>
                  <a:pt x="81" y="58"/>
                </a:cubicBezTo>
                <a:cubicBezTo>
                  <a:pt x="83" y="58"/>
                  <a:pt x="85" y="59"/>
                  <a:pt x="85" y="61"/>
                </a:cubicBezTo>
                <a:cubicBezTo>
                  <a:pt x="85" y="61"/>
                  <a:pt x="85" y="61"/>
                  <a:pt x="85" y="61"/>
                </a:cubicBezTo>
                <a:cubicBezTo>
                  <a:pt x="85" y="110"/>
                  <a:pt x="85" y="110"/>
                  <a:pt x="85" y="110"/>
                </a:cubicBezTo>
                <a:cubicBezTo>
                  <a:pt x="100" y="110"/>
                  <a:pt x="100" y="110"/>
                  <a:pt x="100" y="110"/>
                </a:cubicBezTo>
                <a:cubicBezTo>
                  <a:pt x="100" y="66"/>
                  <a:pt x="100" y="66"/>
                  <a:pt x="100" y="66"/>
                </a:cubicBezTo>
                <a:close/>
                <a:moveTo>
                  <a:pt x="51" y="110"/>
                </a:moveTo>
                <a:cubicBezTo>
                  <a:pt x="51" y="110"/>
                  <a:pt x="51" y="110"/>
                  <a:pt x="51" y="110"/>
                </a:cubicBezTo>
                <a:cubicBezTo>
                  <a:pt x="79" y="110"/>
                  <a:pt x="79" y="110"/>
                  <a:pt x="79" y="110"/>
                </a:cubicBezTo>
                <a:cubicBezTo>
                  <a:pt x="79" y="64"/>
                  <a:pt x="79" y="64"/>
                  <a:pt x="79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110"/>
                  <a:pt x="51" y="110"/>
                  <a:pt x="51" y="110"/>
                </a:cubicBezTo>
                <a:close/>
                <a:moveTo>
                  <a:pt x="9" y="68"/>
                </a:moveTo>
                <a:cubicBezTo>
                  <a:pt x="9" y="68"/>
                  <a:pt x="9" y="68"/>
                  <a:pt x="9" y="68"/>
                </a:cubicBezTo>
                <a:cubicBezTo>
                  <a:pt x="65" y="12"/>
                  <a:pt x="65" y="12"/>
                  <a:pt x="65" y="12"/>
                </a:cubicBezTo>
                <a:cubicBezTo>
                  <a:pt x="120" y="68"/>
                  <a:pt x="120" y="68"/>
                  <a:pt x="120" y="68"/>
                </a:cubicBezTo>
                <a:cubicBezTo>
                  <a:pt x="122" y="70"/>
                  <a:pt x="125" y="70"/>
                  <a:pt x="127" y="68"/>
                </a:cubicBezTo>
                <a:cubicBezTo>
                  <a:pt x="129" y="66"/>
                  <a:pt x="129" y="63"/>
                  <a:pt x="127" y="61"/>
                </a:cubicBezTo>
                <a:cubicBezTo>
                  <a:pt x="68" y="2"/>
                  <a:pt x="68" y="2"/>
                  <a:pt x="68" y="2"/>
                </a:cubicBezTo>
                <a:cubicBezTo>
                  <a:pt x="68" y="2"/>
                  <a:pt x="68" y="2"/>
                  <a:pt x="68" y="2"/>
                </a:cubicBezTo>
                <a:cubicBezTo>
                  <a:pt x="66" y="0"/>
                  <a:pt x="63" y="0"/>
                  <a:pt x="61" y="2"/>
                </a:cubicBezTo>
                <a:cubicBezTo>
                  <a:pt x="2" y="61"/>
                  <a:pt x="2" y="61"/>
                  <a:pt x="2" y="61"/>
                </a:cubicBezTo>
                <a:cubicBezTo>
                  <a:pt x="0" y="63"/>
                  <a:pt x="0" y="66"/>
                  <a:pt x="2" y="68"/>
                </a:cubicBezTo>
                <a:cubicBezTo>
                  <a:pt x="4" y="70"/>
                  <a:pt x="7" y="70"/>
                  <a:pt x="9" y="6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淘宝店chenying0907 35"/>
          <p:cNvSpPr>
            <a:spLocks noEditPoints="1"/>
          </p:cNvSpPr>
          <p:nvPr/>
        </p:nvSpPr>
        <p:spPr bwMode="auto">
          <a:xfrm>
            <a:off x="8646322" y="4036951"/>
            <a:ext cx="272447" cy="347032"/>
          </a:xfrm>
          <a:custGeom>
            <a:avLst/>
            <a:gdLst>
              <a:gd name="T0" fmla="*/ 99 w 111"/>
              <a:gd name="T1" fmla="*/ 127 h 142"/>
              <a:gd name="T2" fmla="*/ 90 w 111"/>
              <a:gd name="T3" fmla="*/ 134 h 142"/>
              <a:gd name="T4" fmla="*/ 62 w 111"/>
              <a:gd name="T5" fmla="*/ 141 h 142"/>
              <a:gd name="T6" fmla="*/ 35 w 111"/>
              <a:gd name="T7" fmla="*/ 129 h 142"/>
              <a:gd name="T8" fmla="*/ 35 w 111"/>
              <a:gd name="T9" fmla="*/ 129 h 142"/>
              <a:gd name="T10" fmla="*/ 35 w 111"/>
              <a:gd name="T11" fmla="*/ 129 h 142"/>
              <a:gd name="T12" fmla="*/ 28 w 111"/>
              <a:gd name="T13" fmla="*/ 120 h 142"/>
              <a:gd name="T14" fmla="*/ 13 w 111"/>
              <a:gd name="T15" fmla="*/ 95 h 142"/>
              <a:gd name="T16" fmla="*/ 13 w 111"/>
              <a:gd name="T17" fmla="*/ 95 h 142"/>
              <a:gd name="T18" fmla="*/ 5 w 111"/>
              <a:gd name="T19" fmla="*/ 80 h 142"/>
              <a:gd name="T20" fmla="*/ 15 w 111"/>
              <a:gd name="T21" fmla="*/ 60 h 142"/>
              <a:gd name="T22" fmla="*/ 28 w 111"/>
              <a:gd name="T23" fmla="*/ 66 h 142"/>
              <a:gd name="T24" fmla="*/ 29 w 111"/>
              <a:gd name="T25" fmla="*/ 67 h 142"/>
              <a:gd name="T26" fmla="*/ 30 w 111"/>
              <a:gd name="T27" fmla="*/ 69 h 142"/>
              <a:gd name="T28" fmla="*/ 30 w 111"/>
              <a:gd name="T29" fmla="*/ 22 h 142"/>
              <a:gd name="T30" fmla="*/ 49 w 111"/>
              <a:gd name="T31" fmla="*/ 11 h 142"/>
              <a:gd name="T32" fmla="*/ 73 w 111"/>
              <a:gd name="T33" fmla="*/ 11 h 142"/>
              <a:gd name="T34" fmla="*/ 92 w 111"/>
              <a:gd name="T35" fmla="*/ 22 h 142"/>
              <a:gd name="T36" fmla="*/ 92 w 111"/>
              <a:gd name="T37" fmla="*/ 22 h 142"/>
              <a:gd name="T38" fmla="*/ 93 w 111"/>
              <a:gd name="T39" fmla="*/ 22 h 142"/>
              <a:gd name="T40" fmla="*/ 111 w 111"/>
              <a:gd name="T41" fmla="*/ 34 h 142"/>
              <a:gd name="T42" fmla="*/ 111 w 111"/>
              <a:gd name="T43" fmla="*/ 97 h 142"/>
              <a:gd name="T44" fmla="*/ 108 w 111"/>
              <a:gd name="T45" fmla="*/ 113 h 142"/>
              <a:gd name="T46" fmla="*/ 99 w 111"/>
              <a:gd name="T47" fmla="*/ 127 h 142"/>
              <a:gd name="T48" fmla="*/ 85 w 111"/>
              <a:gd name="T49" fmla="*/ 126 h 142"/>
              <a:gd name="T50" fmla="*/ 85 w 111"/>
              <a:gd name="T51" fmla="*/ 126 h 142"/>
              <a:gd name="T52" fmla="*/ 92 w 111"/>
              <a:gd name="T53" fmla="*/ 120 h 142"/>
              <a:gd name="T54" fmla="*/ 98 w 111"/>
              <a:gd name="T55" fmla="*/ 109 h 142"/>
              <a:gd name="T56" fmla="*/ 101 w 111"/>
              <a:gd name="T57" fmla="*/ 97 h 142"/>
              <a:gd name="T58" fmla="*/ 101 w 111"/>
              <a:gd name="T59" fmla="*/ 34 h 142"/>
              <a:gd name="T60" fmla="*/ 95 w 111"/>
              <a:gd name="T61" fmla="*/ 34 h 142"/>
              <a:gd name="T62" fmla="*/ 95 w 111"/>
              <a:gd name="T63" fmla="*/ 64 h 142"/>
              <a:gd name="T64" fmla="*/ 82 w 111"/>
              <a:gd name="T65" fmla="*/ 64 h 142"/>
              <a:gd name="T66" fmla="*/ 82 w 111"/>
              <a:gd name="T67" fmla="*/ 22 h 142"/>
              <a:gd name="T68" fmla="*/ 77 w 111"/>
              <a:gd name="T69" fmla="*/ 22 h 142"/>
              <a:gd name="T70" fmla="*/ 77 w 111"/>
              <a:gd name="T71" fmla="*/ 64 h 142"/>
              <a:gd name="T72" fmla="*/ 64 w 111"/>
              <a:gd name="T73" fmla="*/ 64 h 142"/>
              <a:gd name="T74" fmla="*/ 64 w 111"/>
              <a:gd name="T75" fmla="*/ 15 h 142"/>
              <a:gd name="T76" fmla="*/ 58 w 111"/>
              <a:gd name="T77" fmla="*/ 15 h 142"/>
              <a:gd name="T78" fmla="*/ 58 w 111"/>
              <a:gd name="T79" fmla="*/ 64 h 142"/>
              <a:gd name="T80" fmla="*/ 45 w 111"/>
              <a:gd name="T81" fmla="*/ 64 h 142"/>
              <a:gd name="T82" fmla="*/ 45 w 111"/>
              <a:gd name="T83" fmla="*/ 22 h 142"/>
              <a:gd name="T84" fmla="*/ 40 w 111"/>
              <a:gd name="T85" fmla="*/ 22 h 142"/>
              <a:gd name="T86" fmla="*/ 40 w 111"/>
              <a:gd name="T87" fmla="*/ 80 h 142"/>
              <a:gd name="T88" fmla="*/ 27 w 111"/>
              <a:gd name="T89" fmla="*/ 84 h 142"/>
              <a:gd name="T90" fmla="*/ 20 w 111"/>
              <a:gd name="T91" fmla="*/ 72 h 142"/>
              <a:gd name="T92" fmla="*/ 13 w 111"/>
              <a:gd name="T93" fmla="*/ 75 h 142"/>
              <a:gd name="T94" fmla="*/ 22 w 111"/>
              <a:gd name="T95" fmla="*/ 90 h 142"/>
              <a:gd name="T96" fmla="*/ 22 w 111"/>
              <a:gd name="T97" fmla="*/ 90 h 142"/>
              <a:gd name="T98" fmla="*/ 36 w 111"/>
              <a:gd name="T99" fmla="*/ 115 h 142"/>
              <a:gd name="T100" fmla="*/ 42 w 111"/>
              <a:gd name="T101" fmla="*/ 122 h 142"/>
              <a:gd name="T102" fmla="*/ 42 w 111"/>
              <a:gd name="T103" fmla="*/ 122 h 142"/>
              <a:gd name="T104" fmla="*/ 63 w 111"/>
              <a:gd name="T105" fmla="*/ 131 h 142"/>
              <a:gd name="T106" fmla="*/ 85 w 111"/>
              <a:gd name="T107" fmla="*/ 12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1" h="142">
                <a:moveTo>
                  <a:pt x="99" y="127"/>
                </a:moveTo>
                <a:cubicBezTo>
                  <a:pt x="97" y="130"/>
                  <a:pt x="94" y="132"/>
                  <a:pt x="90" y="134"/>
                </a:cubicBezTo>
                <a:cubicBezTo>
                  <a:pt x="82" y="139"/>
                  <a:pt x="72" y="142"/>
                  <a:pt x="62" y="141"/>
                </a:cubicBezTo>
                <a:cubicBezTo>
                  <a:pt x="52" y="140"/>
                  <a:pt x="43" y="136"/>
                  <a:pt x="35" y="129"/>
                </a:cubicBezTo>
                <a:cubicBezTo>
                  <a:pt x="35" y="129"/>
                  <a:pt x="35" y="129"/>
                  <a:pt x="35" y="129"/>
                </a:cubicBezTo>
                <a:cubicBezTo>
                  <a:pt x="35" y="129"/>
                  <a:pt x="35" y="129"/>
                  <a:pt x="35" y="129"/>
                </a:cubicBezTo>
                <a:cubicBezTo>
                  <a:pt x="33" y="127"/>
                  <a:pt x="30" y="124"/>
                  <a:pt x="28" y="120"/>
                </a:cubicBezTo>
                <a:cubicBezTo>
                  <a:pt x="13" y="95"/>
                  <a:pt x="13" y="95"/>
                  <a:pt x="13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5" y="80"/>
                  <a:pt x="5" y="80"/>
                  <a:pt x="5" y="80"/>
                </a:cubicBezTo>
                <a:cubicBezTo>
                  <a:pt x="0" y="72"/>
                  <a:pt x="5" y="61"/>
                  <a:pt x="15" y="60"/>
                </a:cubicBezTo>
                <a:cubicBezTo>
                  <a:pt x="19" y="60"/>
                  <a:pt x="25" y="61"/>
                  <a:pt x="28" y="66"/>
                </a:cubicBezTo>
                <a:cubicBezTo>
                  <a:pt x="29" y="67"/>
                  <a:pt x="29" y="67"/>
                  <a:pt x="29" y="67"/>
                </a:cubicBezTo>
                <a:cubicBezTo>
                  <a:pt x="30" y="69"/>
                  <a:pt x="30" y="69"/>
                  <a:pt x="30" y="69"/>
                </a:cubicBezTo>
                <a:cubicBezTo>
                  <a:pt x="30" y="22"/>
                  <a:pt x="30" y="22"/>
                  <a:pt x="30" y="22"/>
                </a:cubicBezTo>
                <a:cubicBezTo>
                  <a:pt x="30" y="12"/>
                  <a:pt x="41" y="6"/>
                  <a:pt x="49" y="11"/>
                </a:cubicBezTo>
                <a:cubicBezTo>
                  <a:pt x="52" y="0"/>
                  <a:pt x="70" y="0"/>
                  <a:pt x="73" y="11"/>
                </a:cubicBezTo>
                <a:cubicBezTo>
                  <a:pt x="81" y="6"/>
                  <a:pt x="92" y="12"/>
                  <a:pt x="92" y="22"/>
                </a:cubicBezTo>
                <a:cubicBezTo>
                  <a:pt x="92" y="22"/>
                  <a:pt x="92" y="22"/>
                  <a:pt x="92" y="22"/>
                </a:cubicBezTo>
                <a:cubicBezTo>
                  <a:pt x="93" y="22"/>
                  <a:pt x="93" y="22"/>
                  <a:pt x="93" y="22"/>
                </a:cubicBezTo>
                <a:cubicBezTo>
                  <a:pt x="101" y="19"/>
                  <a:pt x="111" y="24"/>
                  <a:pt x="111" y="34"/>
                </a:cubicBezTo>
                <a:cubicBezTo>
                  <a:pt x="111" y="97"/>
                  <a:pt x="111" y="97"/>
                  <a:pt x="111" y="97"/>
                </a:cubicBezTo>
                <a:cubicBezTo>
                  <a:pt x="111" y="102"/>
                  <a:pt x="110" y="108"/>
                  <a:pt x="108" y="113"/>
                </a:cubicBezTo>
                <a:cubicBezTo>
                  <a:pt x="106" y="118"/>
                  <a:pt x="103" y="122"/>
                  <a:pt x="99" y="127"/>
                </a:cubicBezTo>
                <a:close/>
                <a:moveTo>
                  <a:pt x="85" y="126"/>
                </a:moveTo>
                <a:cubicBezTo>
                  <a:pt x="85" y="126"/>
                  <a:pt x="85" y="126"/>
                  <a:pt x="85" y="126"/>
                </a:cubicBezTo>
                <a:cubicBezTo>
                  <a:pt x="88" y="124"/>
                  <a:pt x="90" y="122"/>
                  <a:pt x="92" y="120"/>
                </a:cubicBezTo>
                <a:cubicBezTo>
                  <a:pt x="95" y="117"/>
                  <a:pt x="97" y="113"/>
                  <a:pt x="98" y="109"/>
                </a:cubicBezTo>
                <a:cubicBezTo>
                  <a:pt x="100" y="105"/>
                  <a:pt x="101" y="101"/>
                  <a:pt x="101" y="97"/>
                </a:cubicBezTo>
                <a:cubicBezTo>
                  <a:pt x="101" y="34"/>
                  <a:pt x="101" y="34"/>
                  <a:pt x="101" y="34"/>
                </a:cubicBezTo>
                <a:cubicBezTo>
                  <a:pt x="101" y="30"/>
                  <a:pt x="95" y="30"/>
                  <a:pt x="95" y="34"/>
                </a:cubicBezTo>
                <a:cubicBezTo>
                  <a:pt x="95" y="64"/>
                  <a:pt x="95" y="64"/>
                  <a:pt x="95" y="64"/>
                </a:cubicBezTo>
                <a:cubicBezTo>
                  <a:pt x="95" y="72"/>
                  <a:pt x="82" y="72"/>
                  <a:pt x="82" y="64"/>
                </a:cubicBezTo>
                <a:cubicBezTo>
                  <a:pt x="82" y="22"/>
                  <a:pt x="82" y="22"/>
                  <a:pt x="82" y="22"/>
                </a:cubicBezTo>
                <a:cubicBezTo>
                  <a:pt x="82" y="18"/>
                  <a:pt x="77" y="18"/>
                  <a:pt x="77" y="22"/>
                </a:cubicBezTo>
                <a:cubicBezTo>
                  <a:pt x="77" y="64"/>
                  <a:pt x="77" y="64"/>
                  <a:pt x="77" y="64"/>
                </a:cubicBezTo>
                <a:cubicBezTo>
                  <a:pt x="77" y="72"/>
                  <a:pt x="64" y="72"/>
                  <a:pt x="64" y="64"/>
                </a:cubicBezTo>
                <a:cubicBezTo>
                  <a:pt x="64" y="15"/>
                  <a:pt x="64" y="15"/>
                  <a:pt x="64" y="15"/>
                </a:cubicBezTo>
                <a:cubicBezTo>
                  <a:pt x="64" y="12"/>
                  <a:pt x="58" y="12"/>
                  <a:pt x="58" y="15"/>
                </a:cubicBezTo>
                <a:cubicBezTo>
                  <a:pt x="58" y="64"/>
                  <a:pt x="58" y="64"/>
                  <a:pt x="58" y="64"/>
                </a:cubicBezTo>
                <a:cubicBezTo>
                  <a:pt x="58" y="72"/>
                  <a:pt x="45" y="72"/>
                  <a:pt x="45" y="64"/>
                </a:cubicBezTo>
                <a:cubicBezTo>
                  <a:pt x="45" y="22"/>
                  <a:pt x="45" y="22"/>
                  <a:pt x="45" y="22"/>
                </a:cubicBezTo>
                <a:cubicBezTo>
                  <a:pt x="45" y="18"/>
                  <a:pt x="40" y="18"/>
                  <a:pt x="40" y="22"/>
                </a:cubicBezTo>
                <a:cubicBezTo>
                  <a:pt x="40" y="80"/>
                  <a:pt x="40" y="80"/>
                  <a:pt x="40" y="80"/>
                </a:cubicBezTo>
                <a:cubicBezTo>
                  <a:pt x="40" y="87"/>
                  <a:pt x="30" y="90"/>
                  <a:pt x="27" y="84"/>
                </a:cubicBezTo>
                <a:cubicBezTo>
                  <a:pt x="20" y="72"/>
                  <a:pt x="20" y="72"/>
                  <a:pt x="20" y="72"/>
                </a:cubicBezTo>
                <a:cubicBezTo>
                  <a:pt x="17" y="68"/>
                  <a:pt x="11" y="71"/>
                  <a:pt x="13" y="75"/>
                </a:cubicBezTo>
                <a:cubicBezTo>
                  <a:pt x="22" y="90"/>
                  <a:pt x="22" y="90"/>
                  <a:pt x="22" y="90"/>
                </a:cubicBezTo>
                <a:cubicBezTo>
                  <a:pt x="22" y="90"/>
                  <a:pt x="22" y="90"/>
                  <a:pt x="22" y="90"/>
                </a:cubicBezTo>
                <a:cubicBezTo>
                  <a:pt x="36" y="115"/>
                  <a:pt x="36" y="115"/>
                  <a:pt x="36" y="115"/>
                </a:cubicBezTo>
                <a:cubicBezTo>
                  <a:pt x="38" y="118"/>
                  <a:pt x="40" y="120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8" y="127"/>
                  <a:pt x="55" y="130"/>
                  <a:pt x="63" y="131"/>
                </a:cubicBezTo>
                <a:cubicBezTo>
                  <a:pt x="71" y="132"/>
                  <a:pt x="78" y="130"/>
                  <a:pt x="85" y="1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淘宝店chenying0907 36"/>
          <p:cNvSpPr>
            <a:spLocks noEditPoints="1"/>
          </p:cNvSpPr>
          <p:nvPr/>
        </p:nvSpPr>
        <p:spPr bwMode="auto">
          <a:xfrm>
            <a:off x="10797713" y="4059417"/>
            <a:ext cx="231283" cy="311739"/>
          </a:xfrm>
          <a:custGeom>
            <a:avLst/>
            <a:gdLst>
              <a:gd name="T0" fmla="*/ 70 w 95"/>
              <a:gd name="T1" fmla="*/ 9 h 128"/>
              <a:gd name="T2" fmla="*/ 79 w 95"/>
              <a:gd name="T3" fmla="*/ 59 h 128"/>
              <a:gd name="T4" fmla="*/ 70 w 95"/>
              <a:gd name="T5" fmla="*/ 81 h 128"/>
              <a:gd name="T6" fmla="*/ 26 w 95"/>
              <a:gd name="T7" fmla="*/ 81 h 128"/>
              <a:gd name="T8" fmla="*/ 17 w 95"/>
              <a:gd name="T9" fmla="*/ 59 h 128"/>
              <a:gd name="T10" fmla="*/ 26 w 95"/>
              <a:gd name="T11" fmla="*/ 9 h 128"/>
              <a:gd name="T12" fmla="*/ 27 w 95"/>
              <a:gd name="T13" fmla="*/ 42 h 128"/>
              <a:gd name="T14" fmla="*/ 69 w 95"/>
              <a:gd name="T15" fmla="*/ 42 h 128"/>
              <a:gd name="T16" fmla="*/ 63 w 95"/>
              <a:gd name="T17" fmla="*/ 16 h 128"/>
              <a:gd name="T18" fmla="*/ 33 w 95"/>
              <a:gd name="T19" fmla="*/ 16 h 128"/>
              <a:gd name="T20" fmla="*/ 27 w 95"/>
              <a:gd name="T21" fmla="*/ 42 h 128"/>
              <a:gd name="T22" fmla="*/ 69 w 95"/>
              <a:gd name="T23" fmla="*/ 48 h 128"/>
              <a:gd name="T24" fmla="*/ 27 w 95"/>
              <a:gd name="T25" fmla="*/ 59 h 128"/>
              <a:gd name="T26" fmla="*/ 33 w 95"/>
              <a:gd name="T27" fmla="*/ 74 h 128"/>
              <a:gd name="T28" fmla="*/ 63 w 95"/>
              <a:gd name="T29" fmla="*/ 74 h 128"/>
              <a:gd name="T30" fmla="*/ 69 w 95"/>
              <a:gd name="T31" fmla="*/ 48 h 128"/>
              <a:gd name="T32" fmla="*/ 18 w 95"/>
              <a:gd name="T33" fmla="*/ 128 h 128"/>
              <a:gd name="T34" fmla="*/ 48 w 95"/>
              <a:gd name="T35" fmla="*/ 128 h 128"/>
              <a:gd name="T36" fmla="*/ 77 w 95"/>
              <a:gd name="T37" fmla="*/ 128 h 128"/>
              <a:gd name="T38" fmla="*/ 77 w 95"/>
              <a:gd name="T39" fmla="*/ 118 h 128"/>
              <a:gd name="T40" fmla="*/ 53 w 95"/>
              <a:gd name="T41" fmla="*/ 106 h 128"/>
              <a:gd name="T42" fmla="*/ 91 w 95"/>
              <a:gd name="T43" fmla="*/ 77 h 128"/>
              <a:gd name="T44" fmla="*/ 95 w 95"/>
              <a:gd name="T45" fmla="*/ 45 h 128"/>
              <a:gd name="T46" fmla="*/ 85 w 95"/>
              <a:gd name="T47" fmla="*/ 45 h 128"/>
              <a:gd name="T48" fmla="*/ 82 w 95"/>
              <a:gd name="T49" fmla="*/ 73 h 128"/>
              <a:gd name="T50" fmla="*/ 48 w 95"/>
              <a:gd name="T51" fmla="*/ 97 h 128"/>
              <a:gd name="T52" fmla="*/ 21 w 95"/>
              <a:gd name="T53" fmla="*/ 86 h 128"/>
              <a:gd name="T54" fmla="*/ 10 w 95"/>
              <a:gd name="T55" fmla="*/ 59 h 128"/>
              <a:gd name="T56" fmla="*/ 5 w 95"/>
              <a:gd name="T57" fmla="*/ 40 h 128"/>
              <a:gd name="T58" fmla="*/ 0 w 95"/>
              <a:gd name="T59" fmla="*/ 59 h 128"/>
              <a:gd name="T60" fmla="*/ 14 w 95"/>
              <a:gd name="T61" fmla="*/ 92 h 128"/>
              <a:gd name="T62" fmla="*/ 43 w 95"/>
              <a:gd name="T63" fmla="*/ 106 h 128"/>
              <a:gd name="T64" fmla="*/ 18 w 95"/>
              <a:gd name="T65" fmla="*/ 118 h 128"/>
              <a:gd name="T66" fmla="*/ 18 w 95"/>
              <a:gd name="T67" fmla="*/ 12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5" h="128">
                <a:moveTo>
                  <a:pt x="48" y="0"/>
                </a:moveTo>
                <a:cubicBezTo>
                  <a:pt x="56" y="0"/>
                  <a:pt x="64" y="3"/>
                  <a:pt x="70" y="9"/>
                </a:cubicBezTo>
                <a:cubicBezTo>
                  <a:pt x="75" y="14"/>
                  <a:pt x="79" y="22"/>
                  <a:pt x="79" y="31"/>
                </a:cubicBezTo>
                <a:cubicBezTo>
                  <a:pt x="79" y="59"/>
                  <a:pt x="79" y="59"/>
                  <a:pt x="79" y="59"/>
                </a:cubicBezTo>
                <a:cubicBezTo>
                  <a:pt x="79" y="67"/>
                  <a:pt x="75" y="75"/>
                  <a:pt x="70" y="81"/>
                </a:cubicBezTo>
                <a:cubicBezTo>
                  <a:pt x="70" y="81"/>
                  <a:pt x="70" y="81"/>
                  <a:pt x="70" y="81"/>
                </a:cubicBezTo>
                <a:cubicBezTo>
                  <a:pt x="64" y="86"/>
                  <a:pt x="56" y="90"/>
                  <a:pt x="48" y="90"/>
                </a:cubicBezTo>
                <a:cubicBezTo>
                  <a:pt x="39" y="90"/>
                  <a:pt x="31" y="86"/>
                  <a:pt x="26" y="81"/>
                </a:cubicBezTo>
                <a:cubicBezTo>
                  <a:pt x="26" y="81"/>
                  <a:pt x="26" y="81"/>
                  <a:pt x="26" y="81"/>
                </a:cubicBezTo>
                <a:cubicBezTo>
                  <a:pt x="20" y="75"/>
                  <a:pt x="17" y="67"/>
                  <a:pt x="17" y="59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22"/>
                  <a:pt x="20" y="14"/>
                  <a:pt x="26" y="9"/>
                </a:cubicBezTo>
                <a:cubicBezTo>
                  <a:pt x="31" y="3"/>
                  <a:pt x="39" y="0"/>
                  <a:pt x="48" y="0"/>
                </a:cubicBezTo>
                <a:close/>
                <a:moveTo>
                  <a:pt x="27" y="42"/>
                </a:moveTo>
                <a:cubicBezTo>
                  <a:pt x="27" y="42"/>
                  <a:pt x="27" y="42"/>
                  <a:pt x="27" y="42"/>
                </a:cubicBezTo>
                <a:cubicBezTo>
                  <a:pt x="69" y="42"/>
                  <a:pt x="69" y="42"/>
                  <a:pt x="69" y="42"/>
                </a:cubicBezTo>
                <a:cubicBezTo>
                  <a:pt x="69" y="31"/>
                  <a:pt x="69" y="31"/>
                  <a:pt x="69" y="31"/>
                </a:cubicBezTo>
                <a:cubicBezTo>
                  <a:pt x="69" y="25"/>
                  <a:pt x="66" y="20"/>
                  <a:pt x="63" y="16"/>
                </a:cubicBezTo>
                <a:cubicBezTo>
                  <a:pt x="59" y="12"/>
                  <a:pt x="53" y="10"/>
                  <a:pt x="48" y="10"/>
                </a:cubicBezTo>
                <a:cubicBezTo>
                  <a:pt x="42" y="10"/>
                  <a:pt x="37" y="12"/>
                  <a:pt x="33" y="16"/>
                </a:cubicBezTo>
                <a:cubicBezTo>
                  <a:pt x="29" y="20"/>
                  <a:pt x="27" y="25"/>
                  <a:pt x="27" y="31"/>
                </a:cubicBezTo>
                <a:cubicBezTo>
                  <a:pt x="27" y="42"/>
                  <a:pt x="27" y="42"/>
                  <a:pt x="27" y="42"/>
                </a:cubicBezTo>
                <a:close/>
                <a:moveTo>
                  <a:pt x="69" y="48"/>
                </a:moveTo>
                <a:cubicBezTo>
                  <a:pt x="69" y="48"/>
                  <a:pt x="69" y="48"/>
                  <a:pt x="69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27" y="59"/>
                  <a:pt x="27" y="59"/>
                  <a:pt x="27" y="59"/>
                </a:cubicBezTo>
                <a:cubicBezTo>
                  <a:pt x="27" y="65"/>
                  <a:pt x="29" y="70"/>
                  <a:pt x="33" y="74"/>
                </a:cubicBezTo>
                <a:cubicBezTo>
                  <a:pt x="33" y="74"/>
                  <a:pt x="33" y="74"/>
                  <a:pt x="33" y="74"/>
                </a:cubicBezTo>
                <a:cubicBezTo>
                  <a:pt x="37" y="78"/>
                  <a:pt x="42" y="80"/>
                  <a:pt x="48" y="80"/>
                </a:cubicBezTo>
                <a:cubicBezTo>
                  <a:pt x="53" y="80"/>
                  <a:pt x="59" y="78"/>
                  <a:pt x="63" y="74"/>
                </a:cubicBezTo>
                <a:cubicBezTo>
                  <a:pt x="66" y="70"/>
                  <a:pt x="69" y="65"/>
                  <a:pt x="69" y="59"/>
                </a:cubicBezTo>
                <a:cubicBezTo>
                  <a:pt x="69" y="48"/>
                  <a:pt x="69" y="48"/>
                  <a:pt x="69" y="48"/>
                </a:cubicBezTo>
                <a:close/>
                <a:moveTo>
                  <a:pt x="18" y="128"/>
                </a:moveTo>
                <a:cubicBezTo>
                  <a:pt x="18" y="128"/>
                  <a:pt x="18" y="128"/>
                  <a:pt x="18" y="128"/>
                </a:cubicBezTo>
                <a:cubicBezTo>
                  <a:pt x="47" y="128"/>
                  <a:pt x="47" y="128"/>
                  <a:pt x="47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77" y="128"/>
                  <a:pt x="77" y="128"/>
                  <a:pt x="77" y="128"/>
                </a:cubicBezTo>
                <a:cubicBezTo>
                  <a:pt x="80" y="128"/>
                  <a:pt x="82" y="126"/>
                  <a:pt x="82" y="123"/>
                </a:cubicBezTo>
                <a:cubicBezTo>
                  <a:pt x="82" y="120"/>
                  <a:pt x="80" y="118"/>
                  <a:pt x="77" y="118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3" y="106"/>
                  <a:pt x="53" y="106"/>
                  <a:pt x="53" y="106"/>
                </a:cubicBezTo>
                <a:cubicBezTo>
                  <a:pt x="64" y="105"/>
                  <a:pt x="74" y="100"/>
                  <a:pt x="81" y="92"/>
                </a:cubicBezTo>
                <a:cubicBezTo>
                  <a:pt x="86" y="88"/>
                  <a:pt x="89" y="83"/>
                  <a:pt x="91" y="77"/>
                </a:cubicBezTo>
                <a:cubicBezTo>
                  <a:pt x="94" y="71"/>
                  <a:pt x="95" y="65"/>
                  <a:pt x="95" y="59"/>
                </a:cubicBezTo>
                <a:cubicBezTo>
                  <a:pt x="95" y="45"/>
                  <a:pt x="95" y="45"/>
                  <a:pt x="95" y="45"/>
                </a:cubicBezTo>
                <a:cubicBezTo>
                  <a:pt x="95" y="42"/>
                  <a:pt x="93" y="40"/>
                  <a:pt x="90" y="40"/>
                </a:cubicBezTo>
                <a:cubicBezTo>
                  <a:pt x="87" y="40"/>
                  <a:pt x="85" y="42"/>
                  <a:pt x="85" y="45"/>
                </a:cubicBezTo>
                <a:cubicBezTo>
                  <a:pt x="85" y="59"/>
                  <a:pt x="85" y="59"/>
                  <a:pt x="85" y="59"/>
                </a:cubicBezTo>
                <a:cubicBezTo>
                  <a:pt x="85" y="64"/>
                  <a:pt x="84" y="69"/>
                  <a:pt x="82" y="73"/>
                </a:cubicBezTo>
                <a:cubicBezTo>
                  <a:pt x="80" y="78"/>
                  <a:pt x="78" y="82"/>
                  <a:pt x="74" y="86"/>
                </a:cubicBezTo>
                <a:cubicBezTo>
                  <a:pt x="67" y="92"/>
                  <a:pt x="58" y="97"/>
                  <a:pt x="48" y="97"/>
                </a:cubicBezTo>
                <a:cubicBezTo>
                  <a:pt x="43" y="97"/>
                  <a:pt x="38" y="96"/>
                  <a:pt x="33" y="94"/>
                </a:cubicBezTo>
                <a:cubicBezTo>
                  <a:pt x="29" y="92"/>
                  <a:pt x="25" y="89"/>
                  <a:pt x="21" y="86"/>
                </a:cubicBezTo>
                <a:cubicBezTo>
                  <a:pt x="18" y="82"/>
                  <a:pt x="15" y="78"/>
                  <a:pt x="13" y="73"/>
                </a:cubicBezTo>
                <a:cubicBezTo>
                  <a:pt x="11" y="69"/>
                  <a:pt x="10" y="64"/>
                  <a:pt x="10" y="59"/>
                </a:cubicBezTo>
                <a:cubicBezTo>
                  <a:pt x="10" y="45"/>
                  <a:pt x="10" y="45"/>
                  <a:pt x="10" y="45"/>
                </a:cubicBezTo>
                <a:cubicBezTo>
                  <a:pt x="10" y="42"/>
                  <a:pt x="8" y="40"/>
                  <a:pt x="5" y="40"/>
                </a:cubicBezTo>
                <a:cubicBezTo>
                  <a:pt x="2" y="40"/>
                  <a:pt x="0" y="42"/>
                  <a:pt x="0" y="45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65"/>
                  <a:pt x="2" y="71"/>
                  <a:pt x="4" y="77"/>
                </a:cubicBezTo>
                <a:cubicBezTo>
                  <a:pt x="6" y="83"/>
                  <a:pt x="10" y="88"/>
                  <a:pt x="14" y="92"/>
                </a:cubicBezTo>
                <a:cubicBezTo>
                  <a:pt x="19" y="97"/>
                  <a:pt x="24" y="100"/>
                  <a:pt x="30" y="103"/>
                </a:cubicBezTo>
                <a:cubicBezTo>
                  <a:pt x="34" y="104"/>
                  <a:pt x="38" y="106"/>
                  <a:pt x="43" y="106"/>
                </a:cubicBezTo>
                <a:cubicBezTo>
                  <a:pt x="43" y="118"/>
                  <a:pt x="43" y="118"/>
                  <a:pt x="43" y="118"/>
                </a:cubicBezTo>
                <a:cubicBezTo>
                  <a:pt x="18" y="118"/>
                  <a:pt x="18" y="118"/>
                  <a:pt x="18" y="118"/>
                </a:cubicBezTo>
                <a:cubicBezTo>
                  <a:pt x="16" y="118"/>
                  <a:pt x="14" y="120"/>
                  <a:pt x="14" y="123"/>
                </a:cubicBezTo>
                <a:cubicBezTo>
                  <a:pt x="14" y="126"/>
                  <a:pt x="16" y="128"/>
                  <a:pt x="18" y="1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淘宝店chenying0907 37"/>
          <p:cNvSpPr>
            <a:spLocks noEditPoints="1"/>
          </p:cNvSpPr>
          <p:nvPr/>
        </p:nvSpPr>
        <p:spPr bwMode="auto">
          <a:xfrm>
            <a:off x="4371287" y="4078325"/>
            <a:ext cx="272447" cy="313701"/>
          </a:xfrm>
          <a:custGeom>
            <a:avLst/>
            <a:gdLst>
              <a:gd name="T0" fmla="*/ 27 w 112"/>
              <a:gd name="T1" fmla="*/ 92 h 128"/>
              <a:gd name="T2" fmla="*/ 27 w 112"/>
              <a:gd name="T3" fmla="*/ 98 h 128"/>
              <a:gd name="T4" fmla="*/ 87 w 112"/>
              <a:gd name="T5" fmla="*/ 95 h 128"/>
              <a:gd name="T6" fmla="*/ 24 w 112"/>
              <a:gd name="T7" fmla="*/ 53 h 128"/>
              <a:gd name="T8" fmla="*/ 27 w 112"/>
              <a:gd name="T9" fmla="*/ 56 h 128"/>
              <a:gd name="T10" fmla="*/ 87 w 112"/>
              <a:gd name="T11" fmla="*/ 53 h 128"/>
              <a:gd name="T12" fmla="*/ 27 w 112"/>
              <a:gd name="T13" fmla="*/ 50 h 128"/>
              <a:gd name="T14" fmla="*/ 110 w 112"/>
              <a:gd name="T15" fmla="*/ 37 h 128"/>
              <a:gd name="T16" fmla="*/ 75 w 112"/>
              <a:gd name="T17" fmla="*/ 1 h 128"/>
              <a:gd name="T18" fmla="*/ 13 w 112"/>
              <a:gd name="T19" fmla="*/ 0 h 128"/>
              <a:gd name="T20" fmla="*/ 0 w 112"/>
              <a:gd name="T21" fmla="*/ 13 h 128"/>
              <a:gd name="T22" fmla="*/ 3 w 112"/>
              <a:gd name="T23" fmla="*/ 124 h 128"/>
              <a:gd name="T24" fmla="*/ 13 w 112"/>
              <a:gd name="T25" fmla="*/ 128 h 128"/>
              <a:gd name="T26" fmla="*/ 108 w 112"/>
              <a:gd name="T27" fmla="*/ 124 h 128"/>
              <a:gd name="T28" fmla="*/ 112 w 112"/>
              <a:gd name="T29" fmla="*/ 115 h 128"/>
              <a:gd name="T30" fmla="*/ 110 w 112"/>
              <a:gd name="T31" fmla="*/ 37 h 128"/>
              <a:gd name="T32" fmla="*/ 74 w 112"/>
              <a:gd name="T33" fmla="*/ 15 h 128"/>
              <a:gd name="T34" fmla="*/ 79 w 112"/>
              <a:gd name="T35" fmla="*/ 37 h 128"/>
              <a:gd name="T36" fmla="*/ 76 w 112"/>
              <a:gd name="T37" fmla="*/ 36 h 128"/>
              <a:gd name="T38" fmla="*/ 74 w 112"/>
              <a:gd name="T39" fmla="*/ 15 h 128"/>
              <a:gd name="T40" fmla="*/ 102 w 112"/>
              <a:gd name="T41" fmla="*/ 115 h 128"/>
              <a:gd name="T42" fmla="*/ 101 w 112"/>
              <a:gd name="T43" fmla="*/ 117 h 128"/>
              <a:gd name="T44" fmla="*/ 13 w 112"/>
              <a:gd name="T45" fmla="*/ 118 h 128"/>
              <a:gd name="T46" fmla="*/ 9 w 112"/>
              <a:gd name="T47" fmla="*/ 115 h 128"/>
              <a:gd name="T48" fmla="*/ 10 w 112"/>
              <a:gd name="T49" fmla="*/ 11 h 128"/>
              <a:gd name="T50" fmla="*/ 68 w 112"/>
              <a:gd name="T51" fmla="*/ 10 h 128"/>
              <a:gd name="T52" fmla="*/ 71 w 112"/>
              <a:gd name="T53" fmla="*/ 40 h 128"/>
              <a:gd name="T54" fmla="*/ 79 w 112"/>
              <a:gd name="T55" fmla="*/ 43 h 128"/>
              <a:gd name="T56" fmla="*/ 102 w 112"/>
              <a:gd name="T57" fmla="*/ 115 h 128"/>
              <a:gd name="T58" fmla="*/ 84 w 112"/>
              <a:gd name="T59" fmla="*/ 71 h 128"/>
              <a:gd name="T60" fmla="*/ 24 w 112"/>
              <a:gd name="T61" fmla="*/ 74 h 128"/>
              <a:gd name="T62" fmla="*/ 84 w 112"/>
              <a:gd name="T63" fmla="*/ 77 h 128"/>
              <a:gd name="T64" fmla="*/ 84 w 112"/>
              <a:gd name="T65" fmla="*/ 7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2" h="128">
                <a:moveTo>
                  <a:pt x="84" y="92"/>
                </a:moveTo>
                <a:cubicBezTo>
                  <a:pt x="27" y="92"/>
                  <a:pt x="27" y="92"/>
                  <a:pt x="27" y="92"/>
                </a:cubicBezTo>
                <a:cubicBezTo>
                  <a:pt x="25" y="92"/>
                  <a:pt x="24" y="93"/>
                  <a:pt x="24" y="95"/>
                </a:cubicBezTo>
                <a:cubicBezTo>
                  <a:pt x="24" y="96"/>
                  <a:pt x="25" y="98"/>
                  <a:pt x="27" y="98"/>
                </a:cubicBezTo>
                <a:cubicBezTo>
                  <a:pt x="84" y="98"/>
                  <a:pt x="84" y="98"/>
                  <a:pt x="84" y="98"/>
                </a:cubicBezTo>
                <a:cubicBezTo>
                  <a:pt x="86" y="98"/>
                  <a:pt x="87" y="96"/>
                  <a:pt x="87" y="95"/>
                </a:cubicBezTo>
                <a:cubicBezTo>
                  <a:pt x="87" y="93"/>
                  <a:pt x="86" y="92"/>
                  <a:pt x="84" y="92"/>
                </a:cubicBezTo>
                <a:close/>
                <a:moveTo>
                  <a:pt x="24" y="53"/>
                </a:moveTo>
                <a:cubicBezTo>
                  <a:pt x="24" y="53"/>
                  <a:pt x="24" y="53"/>
                  <a:pt x="24" y="53"/>
                </a:cubicBezTo>
                <a:cubicBezTo>
                  <a:pt x="24" y="55"/>
                  <a:pt x="25" y="56"/>
                  <a:pt x="27" y="56"/>
                </a:cubicBezTo>
                <a:cubicBezTo>
                  <a:pt x="84" y="56"/>
                  <a:pt x="84" y="56"/>
                  <a:pt x="84" y="56"/>
                </a:cubicBezTo>
                <a:cubicBezTo>
                  <a:pt x="86" y="56"/>
                  <a:pt x="87" y="55"/>
                  <a:pt x="87" y="53"/>
                </a:cubicBezTo>
                <a:cubicBezTo>
                  <a:pt x="87" y="52"/>
                  <a:pt x="86" y="50"/>
                  <a:pt x="84" y="50"/>
                </a:cubicBezTo>
                <a:cubicBezTo>
                  <a:pt x="27" y="50"/>
                  <a:pt x="27" y="50"/>
                  <a:pt x="27" y="50"/>
                </a:cubicBezTo>
                <a:cubicBezTo>
                  <a:pt x="25" y="50"/>
                  <a:pt x="24" y="52"/>
                  <a:pt x="24" y="53"/>
                </a:cubicBezTo>
                <a:close/>
                <a:moveTo>
                  <a:pt x="110" y="37"/>
                </a:moveTo>
                <a:cubicBezTo>
                  <a:pt x="110" y="37"/>
                  <a:pt x="110" y="37"/>
                  <a:pt x="110" y="37"/>
                </a:cubicBezTo>
                <a:cubicBezTo>
                  <a:pt x="75" y="1"/>
                  <a:pt x="75" y="1"/>
                  <a:pt x="75" y="1"/>
                </a:cubicBezTo>
                <a:cubicBezTo>
                  <a:pt x="74" y="0"/>
                  <a:pt x="73" y="0"/>
                  <a:pt x="71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9" y="0"/>
                  <a:pt x="6" y="1"/>
                  <a:pt x="3" y="4"/>
                </a:cubicBezTo>
                <a:cubicBezTo>
                  <a:pt x="1" y="6"/>
                  <a:pt x="0" y="9"/>
                  <a:pt x="0" y="13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8"/>
                  <a:pt x="1" y="122"/>
                  <a:pt x="3" y="124"/>
                </a:cubicBezTo>
                <a:cubicBezTo>
                  <a:pt x="4" y="124"/>
                  <a:pt x="4" y="124"/>
                  <a:pt x="4" y="124"/>
                </a:cubicBezTo>
                <a:cubicBezTo>
                  <a:pt x="6" y="126"/>
                  <a:pt x="9" y="128"/>
                  <a:pt x="13" y="128"/>
                </a:cubicBezTo>
                <a:cubicBezTo>
                  <a:pt x="99" y="128"/>
                  <a:pt x="99" y="128"/>
                  <a:pt x="99" y="128"/>
                </a:cubicBezTo>
                <a:cubicBezTo>
                  <a:pt x="102" y="128"/>
                  <a:pt x="105" y="126"/>
                  <a:pt x="108" y="124"/>
                </a:cubicBezTo>
                <a:cubicBezTo>
                  <a:pt x="108" y="124"/>
                  <a:pt x="108" y="124"/>
                  <a:pt x="108" y="124"/>
                </a:cubicBezTo>
                <a:cubicBezTo>
                  <a:pt x="110" y="122"/>
                  <a:pt x="112" y="118"/>
                  <a:pt x="112" y="115"/>
                </a:cubicBezTo>
                <a:cubicBezTo>
                  <a:pt x="112" y="40"/>
                  <a:pt x="112" y="40"/>
                  <a:pt x="112" y="40"/>
                </a:cubicBezTo>
                <a:cubicBezTo>
                  <a:pt x="112" y="39"/>
                  <a:pt x="111" y="38"/>
                  <a:pt x="110" y="37"/>
                </a:cubicBezTo>
                <a:close/>
                <a:moveTo>
                  <a:pt x="74" y="15"/>
                </a:moveTo>
                <a:cubicBezTo>
                  <a:pt x="74" y="15"/>
                  <a:pt x="74" y="15"/>
                  <a:pt x="74" y="15"/>
                </a:cubicBezTo>
                <a:cubicBezTo>
                  <a:pt x="97" y="37"/>
                  <a:pt x="97" y="37"/>
                  <a:pt x="97" y="37"/>
                </a:cubicBezTo>
                <a:cubicBezTo>
                  <a:pt x="79" y="37"/>
                  <a:pt x="79" y="37"/>
                  <a:pt x="79" y="37"/>
                </a:cubicBezTo>
                <a:cubicBezTo>
                  <a:pt x="78" y="37"/>
                  <a:pt x="77" y="37"/>
                  <a:pt x="76" y="36"/>
                </a:cubicBezTo>
                <a:cubicBezTo>
                  <a:pt x="76" y="36"/>
                  <a:pt x="76" y="36"/>
                  <a:pt x="76" y="36"/>
                </a:cubicBezTo>
                <a:cubicBezTo>
                  <a:pt x="75" y="35"/>
                  <a:pt x="74" y="33"/>
                  <a:pt x="74" y="32"/>
                </a:cubicBezTo>
                <a:cubicBezTo>
                  <a:pt x="74" y="15"/>
                  <a:pt x="74" y="15"/>
                  <a:pt x="74" y="15"/>
                </a:cubicBezTo>
                <a:close/>
                <a:moveTo>
                  <a:pt x="102" y="115"/>
                </a:moveTo>
                <a:cubicBezTo>
                  <a:pt x="102" y="115"/>
                  <a:pt x="102" y="115"/>
                  <a:pt x="102" y="115"/>
                </a:cubicBezTo>
                <a:cubicBezTo>
                  <a:pt x="102" y="116"/>
                  <a:pt x="101" y="116"/>
                  <a:pt x="101" y="117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100" y="118"/>
                  <a:pt x="99" y="118"/>
                  <a:pt x="99" y="118"/>
                </a:cubicBezTo>
                <a:cubicBezTo>
                  <a:pt x="13" y="118"/>
                  <a:pt x="13" y="118"/>
                  <a:pt x="13" y="118"/>
                </a:cubicBezTo>
                <a:cubicBezTo>
                  <a:pt x="12" y="118"/>
                  <a:pt x="11" y="118"/>
                  <a:pt x="10" y="117"/>
                </a:cubicBezTo>
                <a:cubicBezTo>
                  <a:pt x="10" y="116"/>
                  <a:pt x="9" y="116"/>
                  <a:pt x="9" y="115"/>
                </a:cubicBezTo>
                <a:cubicBezTo>
                  <a:pt x="9" y="13"/>
                  <a:pt x="9" y="13"/>
                  <a:pt x="9" y="13"/>
                </a:cubicBezTo>
                <a:cubicBezTo>
                  <a:pt x="9" y="12"/>
                  <a:pt x="10" y="11"/>
                  <a:pt x="10" y="11"/>
                </a:cubicBezTo>
                <a:cubicBezTo>
                  <a:pt x="11" y="10"/>
                  <a:pt x="12" y="10"/>
                  <a:pt x="13" y="10"/>
                </a:cubicBezTo>
                <a:cubicBezTo>
                  <a:pt x="68" y="10"/>
                  <a:pt x="68" y="10"/>
                  <a:pt x="68" y="10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5"/>
                  <a:pt x="69" y="38"/>
                  <a:pt x="71" y="40"/>
                </a:cubicBezTo>
                <a:cubicBezTo>
                  <a:pt x="72" y="40"/>
                  <a:pt x="72" y="40"/>
                  <a:pt x="72" y="40"/>
                </a:cubicBezTo>
                <a:cubicBezTo>
                  <a:pt x="73" y="42"/>
                  <a:pt x="76" y="43"/>
                  <a:pt x="79" y="43"/>
                </a:cubicBezTo>
                <a:cubicBezTo>
                  <a:pt x="102" y="43"/>
                  <a:pt x="102" y="43"/>
                  <a:pt x="102" y="43"/>
                </a:cubicBezTo>
                <a:cubicBezTo>
                  <a:pt x="102" y="115"/>
                  <a:pt x="102" y="115"/>
                  <a:pt x="102" y="115"/>
                </a:cubicBezTo>
                <a:close/>
                <a:moveTo>
                  <a:pt x="84" y="71"/>
                </a:moveTo>
                <a:cubicBezTo>
                  <a:pt x="84" y="71"/>
                  <a:pt x="84" y="71"/>
                  <a:pt x="84" y="71"/>
                </a:cubicBezTo>
                <a:cubicBezTo>
                  <a:pt x="27" y="71"/>
                  <a:pt x="27" y="71"/>
                  <a:pt x="27" y="71"/>
                </a:cubicBezTo>
                <a:cubicBezTo>
                  <a:pt x="25" y="71"/>
                  <a:pt x="24" y="72"/>
                  <a:pt x="24" y="74"/>
                </a:cubicBezTo>
                <a:cubicBezTo>
                  <a:pt x="24" y="76"/>
                  <a:pt x="25" y="77"/>
                  <a:pt x="27" y="77"/>
                </a:cubicBezTo>
                <a:cubicBezTo>
                  <a:pt x="84" y="77"/>
                  <a:pt x="84" y="77"/>
                  <a:pt x="84" y="77"/>
                </a:cubicBezTo>
                <a:cubicBezTo>
                  <a:pt x="86" y="77"/>
                  <a:pt x="87" y="76"/>
                  <a:pt x="87" y="74"/>
                </a:cubicBezTo>
                <a:cubicBezTo>
                  <a:pt x="87" y="72"/>
                  <a:pt x="86" y="71"/>
                  <a:pt x="84" y="7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淘宝店chenying0907 38"/>
          <p:cNvSpPr>
            <a:spLocks noEditPoints="1"/>
          </p:cNvSpPr>
          <p:nvPr/>
        </p:nvSpPr>
        <p:spPr bwMode="auto">
          <a:xfrm>
            <a:off x="6512309" y="4086166"/>
            <a:ext cx="256766" cy="305859"/>
          </a:xfrm>
          <a:custGeom>
            <a:avLst/>
            <a:gdLst>
              <a:gd name="T0" fmla="*/ 93 w 105"/>
              <a:gd name="T1" fmla="*/ 2 h 125"/>
              <a:gd name="T2" fmla="*/ 90 w 105"/>
              <a:gd name="T3" fmla="*/ 9 h 125"/>
              <a:gd name="T4" fmla="*/ 105 w 105"/>
              <a:gd name="T5" fmla="*/ 47 h 125"/>
              <a:gd name="T6" fmla="*/ 88 w 105"/>
              <a:gd name="T7" fmla="*/ 89 h 125"/>
              <a:gd name="T8" fmla="*/ 69 w 105"/>
              <a:gd name="T9" fmla="*/ 101 h 125"/>
              <a:gd name="T10" fmla="*/ 52 w 105"/>
              <a:gd name="T11" fmla="*/ 105 h 125"/>
              <a:gd name="T12" fmla="*/ 52 w 105"/>
              <a:gd name="T13" fmla="*/ 115 h 125"/>
              <a:gd name="T14" fmla="*/ 76 w 105"/>
              <a:gd name="T15" fmla="*/ 120 h 125"/>
              <a:gd name="T16" fmla="*/ 47 w 105"/>
              <a:gd name="T17" fmla="*/ 125 h 125"/>
              <a:gd name="T18" fmla="*/ 47 w 105"/>
              <a:gd name="T19" fmla="*/ 125 h 125"/>
              <a:gd name="T20" fmla="*/ 19 w 105"/>
              <a:gd name="T21" fmla="*/ 120 h 125"/>
              <a:gd name="T22" fmla="*/ 42 w 105"/>
              <a:gd name="T23" fmla="*/ 115 h 125"/>
              <a:gd name="T24" fmla="*/ 42 w 105"/>
              <a:gd name="T25" fmla="*/ 105 h 125"/>
              <a:gd name="T26" fmla="*/ 8 w 105"/>
              <a:gd name="T27" fmla="*/ 91 h 125"/>
              <a:gd name="T28" fmla="*/ 1 w 105"/>
              <a:gd name="T29" fmla="*/ 94 h 125"/>
              <a:gd name="T30" fmla="*/ 12 w 105"/>
              <a:gd name="T31" fmla="*/ 79 h 125"/>
              <a:gd name="T32" fmla="*/ 14 w 105"/>
              <a:gd name="T33" fmla="*/ 14 h 125"/>
              <a:gd name="T34" fmla="*/ 78 w 105"/>
              <a:gd name="T35" fmla="*/ 12 h 125"/>
              <a:gd name="T36" fmla="*/ 84 w 105"/>
              <a:gd name="T37" fmla="*/ 7 h 125"/>
              <a:gd name="T38" fmla="*/ 84 w 105"/>
              <a:gd name="T39" fmla="*/ 7 h 125"/>
              <a:gd name="T40" fmla="*/ 86 w 105"/>
              <a:gd name="T41" fmla="*/ 13 h 125"/>
              <a:gd name="T42" fmla="*/ 82 w 105"/>
              <a:gd name="T43" fmla="*/ 16 h 125"/>
              <a:gd name="T44" fmla="*/ 80 w 105"/>
              <a:gd name="T45" fmla="*/ 81 h 125"/>
              <a:gd name="T46" fmla="*/ 47 w 105"/>
              <a:gd name="T47" fmla="*/ 95 h 125"/>
              <a:gd name="T48" fmla="*/ 13 w 105"/>
              <a:gd name="T49" fmla="*/ 86 h 125"/>
              <a:gd name="T50" fmla="*/ 47 w 105"/>
              <a:gd name="T51" fmla="*/ 100 h 125"/>
              <a:gd name="T52" fmla="*/ 67 w 105"/>
              <a:gd name="T53" fmla="*/ 96 h 125"/>
              <a:gd name="T54" fmla="*/ 84 w 105"/>
              <a:gd name="T55" fmla="*/ 84 h 125"/>
              <a:gd name="T56" fmla="*/ 95 w 105"/>
              <a:gd name="T57" fmla="*/ 67 h 125"/>
              <a:gd name="T58" fmla="*/ 95 w 105"/>
              <a:gd name="T59" fmla="*/ 28 h 125"/>
              <a:gd name="T60" fmla="*/ 74 w 105"/>
              <a:gd name="T61" fmla="*/ 21 h 125"/>
              <a:gd name="T62" fmla="*/ 47 w 105"/>
              <a:gd name="T63" fmla="*/ 10 h 125"/>
              <a:gd name="T64" fmla="*/ 10 w 105"/>
              <a:gd name="T65" fmla="*/ 47 h 125"/>
              <a:gd name="T66" fmla="*/ 47 w 105"/>
              <a:gd name="T67" fmla="*/ 85 h 125"/>
              <a:gd name="T68" fmla="*/ 74 w 105"/>
              <a:gd name="T69" fmla="*/ 74 h 125"/>
              <a:gd name="T70" fmla="*/ 74 w 105"/>
              <a:gd name="T71" fmla="*/ 21 h 125"/>
              <a:gd name="T72" fmla="*/ 80 w 105"/>
              <a:gd name="T73" fmla="*/ 81 h 125"/>
              <a:gd name="T74" fmla="*/ 74 w 105"/>
              <a:gd name="T75" fmla="*/ 81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5" h="125">
                <a:moveTo>
                  <a:pt x="89" y="2"/>
                </a:moveTo>
                <a:cubicBezTo>
                  <a:pt x="90" y="0"/>
                  <a:pt x="92" y="0"/>
                  <a:pt x="93" y="2"/>
                </a:cubicBezTo>
                <a:cubicBezTo>
                  <a:pt x="94" y="3"/>
                  <a:pt x="94" y="5"/>
                  <a:pt x="93" y="6"/>
                </a:cubicBezTo>
                <a:cubicBezTo>
                  <a:pt x="90" y="9"/>
                  <a:pt x="90" y="9"/>
                  <a:pt x="90" y="9"/>
                </a:cubicBezTo>
                <a:cubicBezTo>
                  <a:pt x="95" y="14"/>
                  <a:pt x="98" y="19"/>
                  <a:pt x="101" y="25"/>
                </a:cubicBezTo>
                <a:cubicBezTo>
                  <a:pt x="104" y="32"/>
                  <a:pt x="105" y="40"/>
                  <a:pt x="105" y="47"/>
                </a:cubicBezTo>
                <a:cubicBezTo>
                  <a:pt x="105" y="55"/>
                  <a:pt x="104" y="63"/>
                  <a:pt x="101" y="70"/>
                </a:cubicBezTo>
                <a:cubicBezTo>
                  <a:pt x="98" y="77"/>
                  <a:pt x="94" y="83"/>
                  <a:pt x="88" y="89"/>
                </a:cubicBezTo>
                <a:cubicBezTo>
                  <a:pt x="88" y="89"/>
                  <a:pt x="88" y="89"/>
                  <a:pt x="88" y="89"/>
                </a:cubicBezTo>
                <a:cubicBezTo>
                  <a:pt x="83" y="94"/>
                  <a:pt x="76" y="98"/>
                  <a:pt x="69" y="101"/>
                </a:cubicBezTo>
                <a:cubicBezTo>
                  <a:pt x="69" y="101"/>
                  <a:pt x="69" y="101"/>
                  <a:pt x="69" y="101"/>
                </a:cubicBezTo>
                <a:cubicBezTo>
                  <a:pt x="64" y="103"/>
                  <a:pt x="58" y="105"/>
                  <a:pt x="52" y="105"/>
                </a:cubicBezTo>
                <a:cubicBezTo>
                  <a:pt x="52" y="106"/>
                  <a:pt x="52" y="106"/>
                  <a:pt x="52" y="106"/>
                </a:cubicBezTo>
                <a:cubicBezTo>
                  <a:pt x="52" y="115"/>
                  <a:pt x="52" y="115"/>
                  <a:pt x="52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4" y="115"/>
                  <a:pt x="76" y="117"/>
                  <a:pt x="76" y="120"/>
                </a:cubicBezTo>
                <a:cubicBezTo>
                  <a:pt x="76" y="123"/>
                  <a:pt x="74" y="125"/>
                  <a:pt x="71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23" y="125"/>
                  <a:pt x="23" y="125"/>
                  <a:pt x="23" y="125"/>
                </a:cubicBezTo>
                <a:cubicBezTo>
                  <a:pt x="21" y="125"/>
                  <a:pt x="19" y="123"/>
                  <a:pt x="19" y="120"/>
                </a:cubicBezTo>
                <a:cubicBezTo>
                  <a:pt x="19" y="117"/>
                  <a:pt x="21" y="115"/>
                  <a:pt x="23" y="115"/>
                </a:cubicBezTo>
                <a:cubicBezTo>
                  <a:pt x="42" y="115"/>
                  <a:pt x="42" y="115"/>
                  <a:pt x="42" y="115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42" y="106"/>
                  <a:pt x="42" y="106"/>
                  <a:pt x="42" y="105"/>
                </a:cubicBezTo>
                <a:cubicBezTo>
                  <a:pt x="36" y="105"/>
                  <a:pt x="30" y="103"/>
                  <a:pt x="25" y="101"/>
                </a:cubicBezTo>
                <a:cubicBezTo>
                  <a:pt x="19" y="99"/>
                  <a:pt x="13" y="95"/>
                  <a:pt x="8" y="91"/>
                </a:cubicBezTo>
                <a:cubicBezTo>
                  <a:pt x="5" y="94"/>
                  <a:pt x="5" y="94"/>
                  <a:pt x="5" y="94"/>
                </a:cubicBezTo>
                <a:cubicBezTo>
                  <a:pt x="4" y="95"/>
                  <a:pt x="2" y="95"/>
                  <a:pt x="1" y="94"/>
                </a:cubicBezTo>
                <a:cubicBezTo>
                  <a:pt x="0" y="92"/>
                  <a:pt x="0" y="91"/>
                  <a:pt x="1" y="89"/>
                </a:cubicBezTo>
                <a:cubicBezTo>
                  <a:pt x="12" y="79"/>
                  <a:pt x="12" y="79"/>
                  <a:pt x="12" y="79"/>
                </a:cubicBezTo>
                <a:cubicBezTo>
                  <a:pt x="5" y="70"/>
                  <a:pt x="0" y="60"/>
                  <a:pt x="0" y="47"/>
                </a:cubicBezTo>
                <a:cubicBezTo>
                  <a:pt x="0" y="35"/>
                  <a:pt x="5" y="23"/>
                  <a:pt x="14" y="14"/>
                </a:cubicBezTo>
                <a:cubicBezTo>
                  <a:pt x="23" y="6"/>
                  <a:pt x="34" y="0"/>
                  <a:pt x="47" y="0"/>
                </a:cubicBezTo>
                <a:cubicBezTo>
                  <a:pt x="59" y="0"/>
                  <a:pt x="70" y="5"/>
                  <a:pt x="78" y="12"/>
                </a:cubicBezTo>
                <a:cubicBezTo>
                  <a:pt x="84" y="7"/>
                  <a:pt x="84" y="7"/>
                  <a:pt x="84" y="7"/>
                </a:cubicBezTo>
                <a:cubicBezTo>
                  <a:pt x="84" y="7"/>
                  <a:pt x="84" y="7"/>
                  <a:pt x="84" y="7"/>
                </a:cubicBezTo>
                <a:cubicBezTo>
                  <a:pt x="84" y="7"/>
                  <a:pt x="84" y="7"/>
                  <a:pt x="84" y="7"/>
                </a:cubicBezTo>
                <a:cubicBezTo>
                  <a:pt x="84" y="7"/>
                  <a:pt x="84" y="7"/>
                  <a:pt x="84" y="7"/>
                </a:cubicBezTo>
                <a:cubicBezTo>
                  <a:pt x="89" y="2"/>
                  <a:pt x="89" y="2"/>
                  <a:pt x="89" y="2"/>
                </a:cubicBezTo>
                <a:close/>
                <a:moveTo>
                  <a:pt x="86" y="13"/>
                </a:moveTo>
                <a:cubicBezTo>
                  <a:pt x="86" y="13"/>
                  <a:pt x="86" y="13"/>
                  <a:pt x="86" y="13"/>
                </a:cubicBezTo>
                <a:cubicBezTo>
                  <a:pt x="82" y="16"/>
                  <a:pt x="82" y="16"/>
                  <a:pt x="82" y="16"/>
                </a:cubicBezTo>
                <a:cubicBezTo>
                  <a:pt x="90" y="25"/>
                  <a:pt x="94" y="36"/>
                  <a:pt x="94" y="47"/>
                </a:cubicBezTo>
                <a:cubicBezTo>
                  <a:pt x="94" y="61"/>
                  <a:pt x="89" y="72"/>
                  <a:pt x="80" y="81"/>
                </a:cubicBezTo>
                <a:cubicBezTo>
                  <a:pt x="80" y="81"/>
                  <a:pt x="80" y="81"/>
                  <a:pt x="80" y="81"/>
                </a:cubicBezTo>
                <a:cubicBezTo>
                  <a:pt x="72" y="89"/>
                  <a:pt x="60" y="95"/>
                  <a:pt x="47" y="95"/>
                </a:cubicBezTo>
                <a:cubicBezTo>
                  <a:pt x="35" y="95"/>
                  <a:pt x="24" y="90"/>
                  <a:pt x="16" y="83"/>
                </a:cubicBezTo>
                <a:cubicBezTo>
                  <a:pt x="13" y="86"/>
                  <a:pt x="13" y="86"/>
                  <a:pt x="13" y="86"/>
                </a:cubicBezTo>
                <a:cubicBezTo>
                  <a:pt x="17" y="90"/>
                  <a:pt x="22" y="93"/>
                  <a:pt x="27" y="96"/>
                </a:cubicBezTo>
                <a:cubicBezTo>
                  <a:pt x="33" y="98"/>
                  <a:pt x="40" y="100"/>
                  <a:pt x="47" y="100"/>
                </a:cubicBezTo>
                <a:cubicBezTo>
                  <a:pt x="54" y="100"/>
                  <a:pt x="61" y="98"/>
                  <a:pt x="67" y="96"/>
                </a:cubicBezTo>
                <a:cubicBezTo>
                  <a:pt x="67" y="96"/>
                  <a:pt x="67" y="96"/>
                  <a:pt x="67" y="96"/>
                </a:cubicBezTo>
                <a:cubicBezTo>
                  <a:pt x="73" y="93"/>
                  <a:pt x="79" y="89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9" y="80"/>
                  <a:pt x="93" y="74"/>
                  <a:pt x="95" y="67"/>
                </a:cubicBezTo>
                <a:cubicBezTo>
                  <a:pt x="98" y="61"/>
                  <a:pt x="99" y="55"/>
                  <a:pt x="99" y="47"/>
                </a:cubicBezTo>
                <a:cubicBezTo>
                  <a:pt x="99" y="40"/>
                  <a:pt x="98" y="34"/>
                  <a:pt x="95" y="28"/>
                </a:cubicBezTo>
                <a:cubicBezTo>
                  <a:pt x="93" y="22"/>
                  <a:pt x="90" y="17"/>
                  <a:pt x="86" y="13"/>
                </a:cubicBezTo>
                <a:close/>
                <a:moveTo>
                  <a:pt x="74" y="21"/>
                </a:moveTo>
                <a:cubicBezTo>
                  <a:pt x="74" y="21"/>
                  <a:pt x="74" y="21"/>
                  <a:pt x="74" y="21"/>
                </a:cubicBezTo>
                <a:cubicBezTo>
                  <a:pt x="67" y="15"/>
                  <a:pt x="58" y="10"/>
                  <a:pt x="47" y="10"/>
                </a:cubicBezTo>
                <a:cubicBezTo>
                  <a:pt x="37" y="10"/>
                  <a:pt x="28" y="15"/>
                  <a:pt x="21" y="21"/>
                </a:cubicBezTo>
                <a:cubicBezTo>
                  <a:pt x="14" y="28"/>
                  <a:pt x="10" y="37"/>
                  <a:pt x="10" y="47"/>
                </a:cubicBezTo>
                <a:cubicBezTo>
                  <a:pt x="10" y="58"/>
                  <a:pt x="14" y="67"/>
                  <a:pt x="21" y="74"/>
                </a:cubicBezTo>
                <a:cubicBezTo>
                  <a:pt x="28" y="81"/>
                  <a:pt x="37" y="85"/>
                  <a:pt x="47" y="85"/>
                </a:cubicBezTo>
                <a:cubicBezTo>
                  <a:pt x="57" y="85"/>
                  <a:pt x="67" y="81"/>
                  <a:pt x="73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80" y="67"/>
                  <a:pt x="84" y="58"/>
                  <a:pt x="84" y="47"/>
                </a:cubicBezTo>
                <a:cubicBezTo>
                  <a:pt x="84" y="37"/>
                  <a:pt x="80" y="28"/>
                  <a:pt x="74" y="21"/>
                </a:cubicBezTo>
                <a:cubicBezTo>
                  <a:pt x="74" y="21"/>
                  <a:pt x="74" y="21"/>
                  <a:pt x="74" y="21"/>
                </a:cubicBezTo>
                <a:close/>
                <a:moveTo>
                  <a:pt x="80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78" y="83"/>
                  <a:pt x="75" y="83"/>
                  <a:pt x="74" y="81"/>
                </a:cubicBezTo>
                <a:cubicBezTo>
                  <a:pt x="80" y="81"/>
                  <a:pt x="80" y="81"/>
                  <a:pt x="80" y="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 sz="253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529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25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750"/>
                            </p:stCondLst>
                            <p:childTnLst>
                              <p:par>
                                <p:cTn id="5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50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250"/>
                            </p:stCondLst>
                            <p:childTnLst>
                              <p:par>
                                <p:cTn id="8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750"/>
                            </p:stCondLst>
                            <p:childTnLst>
                              <p:par>
                                <p:cTn id="10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250"/>
                            </p:stCondLst>
                            <p:childTnLst>
                              <p:par>
                                <p:cTn id="10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7500"/>
                            </p:stCondLst>
                            <p:childTnLst>
                              <p:par>
                                <p:cTn id="1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8000"/>
                            </p:stCondLst>
                            <p:childTnLst>
                              <p:par>
                                <p:cTn id="1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6"/>
          <p:cNvGrpSpPr/>
          <p:nvPr/>
        </p:nvGrpSpPr>
        <p:grpSpPr>
          <a:xfrm>
            <a:off x="4536414" y="1211642"/>
            <a:ext cx="135569" cy="5856963"/>
            <a:chOff x="3225404" y="829867"/>
            <a:chExt cx="96440" cy="3868340"/>
          </a:xfrm>
        </p:grpSpPr>
        <p:cxnSp>
          <p:nvCxnSpPr>
            <p:cNvPr id="30" name="直接连接符 13"/>
            <p:cNvCxnSpPr>
              <a:cxnSpLocks noChangeShapeType="1"/>
            </p:cNvCxnSpPr>
            <p:nvPr/>
          </p:nvCxnSpPr>
          <p:spPr bwMode="auto">
            <a:xfrm>
              <a:off x="3276600" y="829867"/>
              <a:ext cx="0" cy="3868340"/>
            </a:xfrm>
            <a:prstGeom prst="lin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solidFill>
                <a:schemeClr val="accent1"/>
              </a:soli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1" name="椭圆 14"/>
            <p:cNvSpPr>
              <a:spLocks noChangeArrowheads="1"/>
            </p:cNvSpPr>
            <p:nvPr/>
          </p:nvSpPr>
          <p:spPr bwMode="auto">
            <a:xfrm>
              <a:off x="3225404" y="1458517"/>
              <a:ext cx="96440" cy="96440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solidFill>
                <a:schemeClr val="accent1"/>
              </a:soli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06" tIns="48203" rIns="96406" bIns="48203" rtlCol="0" anchor="ctr"/>
            <a:lstStyle/>
            <a:p>
              <a:pPr algn="ctr"/>
              <a:endParaRPr lang="zh-CN" altLang="en-US" sz="25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椭圆 15"/>
            <p:cNvSpPr>
              <a:spLocks noChangeArrowheads="1"/>
            </p:cNvSpPr>
            <p:nvPr/>
          </p:nvSpPr>
          <p:spPr bwMode="auto">
            <a:xfrm>
              <a:off x="3225404" y="2365443"/>
              <a:ext cx="96440" cy="96440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solidFill>
                <a:schemeClr val="accent1"/>
              </a:soli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06" tIns="48203" rIns="96406" bIns="48203" rtlCol="0" anchor="ctr"/>
            <a:lstStyle/>
            <a:p>
              <a:pPr algn="ctr"/>
              <a:endParaRPr lang="zh-CN" altLang="en-US" sz="25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" name="椭圆 16"/>
            <p:cNvSpPr>
              <a:spLocks noChangeArrowheads="1"/>
            </p:cNvSpPr>
            <p:nvPr/>
          </p:nvSpPr>
          <p:spPr bwMode="auto">
            <a:xfrm>
              <a:off x="3225404" y="4083839"/>
              <a:ext cx="96440" cy="96441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solidFill>
                <a:schemeClr val="accent1"/>
              </a:soli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06" tIns="48203" rIns="96406" bIns="48203" rtlCol="0" anchor="ctr"/>
            <a:lstStyle/>
            <a:p>
              <a:pPr algn="ctr"/>
              <a:endParaRPr lang="zh-CN" altLang="en-US" sz="25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4" name="椭圆 15"/>
            <p:cNvSpPr>
              <a:spLocks noChangeArrowheads="1"/>
            </p:cNvSpPr>
            <p:nvPr/>
          </p:nvSpPr>
          <p:spPr bwMode="auto">
            <a:xfrm>
              <a:off x="3225404" y="3197857"/>
              <a:ext cx="96440" cy="96440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solidFill>
                <a:schemeClr val="accent1"/>
              </a:soli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06" tIns="48203" rIns="96406" bIns="48203" rtlCol="0" anchor="ctr"/>
            <a:lstStyle/>
            <a:p>
              <a:pPr algn="ctr"/>
              <a:endParaRPr lang="zh-CN" altLang="en-US" sz="25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" name="组合 34"/>
          <p:cNvGrpSpPr/>
          <p:nvPr/>
        </p:nvGrpSpPr>
        <p:grpSpPr>
          <a:xfrm>
            <a:off x="2905894" y="1189466"/>
            <a:ext cx="1230859" cy="5229359"/>
            <a:chOff x="2065502" y="1044318"/>
            <a:chExt cx="875596" cy="3718859"/>
          </a:xfrm>
        </p:grpSpPr>
        <p:sp>
          <p:nvSpPr>
            <p:cNvPr id="37" name="泪滴形 7"/>
            <p:cNvSpPr/>
            <p:nvPr/>
          </p:nvSpPr>
          <p:spPr bwMode="auto">
            <a:xfrm rot="2700000">
              <a:off x="2066047" y="1043773"/>
              <a:ext cx="874470" cy="875559"/>
            </a:xfrm>
            <a:custGeom>
              <a:avLst/>
              <a:gdLst>
                <a:gd name="T0" fmla="*/ 0 w 1275488"/>
                <a:gd name="T1" fmla="*/ 637744 h 1275488"/>
                <a:gd name="T2" fmla="*/ 637744 w 1275488"/>
                <a:gd name="T3" fmla="*/ 0 h 1275488"/>
                <a:gd name="T4" fmla="*/ 1275488 w 1275488"/>
                <a:gd name="T5" fmla="*/ 0 h 1275488"/>
                <a:gd name="T6" fmla="*/ 1275488 w 1275488"/>
                <a:gd name="T7" fmla="*/ 637744 h 1275488"/>
                <a:gd name="T8" fmla="*/ 637744 w 1275488"/>
                <a:gd name="T9" fmla="*/ 1275488 h 1275488"/>
                <a:gd name="T10" fmla="*/ 0 w 1275488"/>
                <a:gd name="T11" fmla="*/ 637744 h 1275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5488" h="1275488">
                  <a:moveTo>
                    <a:pt x="0" y="637744"/>
                  </a:moveTo>
                  <a:cubicBezTo>
                    <a:pt x="0" y="285528"/>
                    <a:pt x="285528" y="0"/>
                    <a:pt x="637744" y="0"/>
                  </a:cubicBezTo>
                  <a:lnTo>
                    <a:pt x="1275488" y="0"/>
                  </a:lnTo>
                  <a:lnTo>
                    <a:pt x="1275488" y="637744"/>
                  </a:lnTo>
                  <a:cubicBezTo>
                    <a:pt x="1275488" y="989960"/>
                    <a:pt x="989960" y="1275488"/>
                    <a:pt x="637744" y="1275488"/>
                  </a:cubicBezTo>
                  <a:cubicBezTo>
                    <a:pt x="285528" y="1275488"/>
                    <a:pt x="0" y="989960"/>
                    <a:pt x="0" y="637744"/>
                  </a:cubicBezTo>
                  <a:close/>
                </a:path>
              </a:pathLst>
            </a:custGeom>
            <a:solidFill>
              <a:schemeClr val="accent1"/>
            </a:soli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06" tIns="48203" rIns="96406" bIns="48203" rtlCol="0" anchor="ctr"/>
            <a:lstStyle/>
            <a:p>
              <a:pPr algn="ctr"/>
              <a:endParaRPr lang="zh-CN" altLang="en-US" sz="25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8" name="文本框 17"/>
            <p:cNvSpPr txBox="1">
              <a:spLocks noChangeArrowheads="1"/>
            </p:cNvSpPr>
            <p:nvPr/>
          </p:nvSpPr>
          <p:spPr bwMode="auto">
            <a:xfrm>
              <a:off x="2213858" y="1250456"/>
              <a:ext cx="657266" cy="3425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53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  <a:endParaRPr lang="zh-CN" altLang="en-US" sz="253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9" name="泪滴形 9"/>
            <p:cNvSpPr/>
            <p:nvPr/>
          </p:nvSpPr>
          <p:spPr bwMode="auto">
            <a:xfrm rot="2700000">
              <a:off x="2065537" y="1989856"/>
              <a:ext cx="875559" cy="875559"/>
            </a:xfrm>
            <a:custGeom>
              <a:avLst/>
              <a:gdLst>
                <a:gd name="T0" fmla="*/ 0 w 1275488"/>
                <a:gd name="T1" fmla="*/ 637744 h 1275488"/>
                <a:gd name="T2" fmla="*/ 637744 w 1275488"/>
                <a:gd name="T3" fmla="*/ 0 h 1275488"/>
                <a:gd name="T4" fmla="*/ 1275488 w 1275488"/>
                <a:gd name="T5" fmla="*/ 0 h 1275488"/>
                <a:gd name="T6" fmla="*/ 1275488 w 1275488"/>
                <a:gd name="T7" fmla="*/ 637744 h 1275488"/>
                <a:gd name="T8" fmla="*/ 637744 w 1275488"/>
                <a:gd name="T9" fmla="*/ 1275488 h 1275488"/>
                <a:gd name="T10" fmla="*/ 0 w 1275488"/>
                <a:gd name="T11" fmla="*/ 637744 h 1275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5488" h="1275488">
                  <a:moveTo>
                    <a:pt x="0" y="637744"/>
                  </a:moveTo>
                  <a:cubicBezTo>
                    <a:pt x="0" y="285528"/>
                    <a:pt x="285528" y="0"/>
                    <a:pt x="637744" y="0"/>
                  </a:cubicBezTo>
                  <a:lnTo>
                    <a:pt x="1275488" y="0"/>
                  </a:lnTo>
                  <a:lnTo>
                    <a:pt x="1275488" y="637744"/>
                  </a:lnTo>
                  <a:cubicBezTo>
                    <a:pt x="1275488" y="989960"/>
                    <a:pt x="989960" y="1275488"/>
                    <a:pt x="637744" y="1275488"/>
                  </a:cubicBezTo>
                  <a:cubicBezTo>
                    <a:pt x="285528" y="1275488"/>
                    <a:pt x="0" y="989960"/>
                    <a:pt x="0" y="637744"/>
                  </a:cubicBezTo>
                  <a:close/>
                </a:path>
              </a:pathLst>
            </a:custGeom>
            <a:solidFill>
              <a:schemeClr val="accent2"/>
            </a:soli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06" tIns="48203" rIns="96406" bIns="48203" rtlCol="0" anchor="ctr"/>
            <a:lstStyle/>
            <a:p>
              <a:pPr algn="ctr"/>
              <a:endParaRPr lang="zh-CN" altLang="en-US" sz="253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0" name="文本框 18"/>
            <p:cNvSpPr txBox="1">
              <a:spLocks noChangeArrowheads="1"/>
            </p:cNvSpPr>
            <p:nvPr/>
          </p:nvSpPr>
          <p:spPr bwMode="auto">
            <a:xfrm>
              <a:off x="2215761" y="2228952"/>
              <a:ext cx="657266" cy="3425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53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  <a:endParaRPr lang="zh-CN" altLang="en-US" sz="253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1" name="泪滴形 12"/>
            <p:cNvSpPr/>
            <p:nvPr/>
          </p:nvSpPr>
          <p:spPr bwMode="auto">
            <a:xfrm rot="2700000">
              <a:off x="2065538" y="2944251"/>
              <a:ext cx="875559" cy="875559"/>
            </a:xfrm>
            <a:custGeom>
              <a:avLst/>
              <a:gdLst>
                <a:gd name="T0" fmla="*/ 0 w 1275488"/>
                <a:gd name="T1" fmla="*/ 637744 h 1275488"/>
                <a:gd name="T2" fmla="*/ 637744 w 1275488"/>
                <a:gd name="T3" fmla="*/ 0 h 1275488"/>
                <a:gd name="T4" fmla="*/ 1275488 w 1275488"/>
                <a:gd name="T5" fmla="*/ 0 h 1275488"/>
                <a:gd name="T6" fmla="*/ 1275488 w 1275488"/>
                <a:gd name="T7" fmla="*/ 637744 h 1275488"/>
                <a:gd name="T8" fmla="*/ 637744 w 1275488"/>
                <a:gd name="T9" fmla="*/ 1275488 h 1275488"/>
                <a:gd name="T10" fmla="*/ 0 w 1275488"/>
                <a:gd name="T11" fmla="*/ 637744 h 1275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5488" h="1275488">
                  <a:moveTo>
                    <a:pt x="0" y="637744"/>
                  </a:moveTo>
                  <a:cubicBezTo>
                    <a:pt x="0" y="285528"/>
                    <a:pt x="285528" y="0"/>
                    <a:pt x="637744" y="0"/>
                  </a:cubicBezTo>
                  <a:lnTo>
                    <a:pt x="1275488" y="0"/>
                  </a:lnTo>
                  <a:lnTo>
                    <a:pt x="1275488" y="637744"/>
                  </a:lnTo>
                  <a:cubicBezTo>
                    <a:pt x="1275488" y="989960"/>
                    <a:pt x="989960" y="1275488"/>
                    <a:pt x="637744" y="1275488"/>
                  </a:cubicBezTo>
                  <a:cubicBezTo>
                    <a:pt x="285528" y="1275488"/>
                    <a:pt x="0" y="989960"/>
                    <a:pt x="0" y="637744"/>
                  </a:cubicBezTo>
                  <a:close/>
                </a:path>
              </a:pathLst>
            </a:custGeom>
            <a:solidFill>
              <a:schemeClr val="accent3"/>
            </a:soli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06" tIns="48203" rIns="96406" bIns="48203" rtlCol="0" anchor="ctr"/>
            <a:lstStyle/>
            <a:p>
              <a:pPr algn="ctr"/>
              <a:endParaRPr lang="zh-CN" altLang="en-US" sz="1968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2" name="文本框 19"/>
            <p:cNvSpPr txBox="1">
              <a:spLocks noChangeArrowheads="1"/>
            </p:cNvSpPr>
            <p:nvPr/>
          </p:nvSpPr>
          <p:spPr bwMode="auto">
            <a:xfrm>
              <a:off x="2215762" y="3155985"/>
              <a:ext cx="657266" cy="3425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53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  <a:endParaRPr lang="zh-CN" altLang="en-US" sz="253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泪滴形 12"/>
            <p:cNvSpPr/>
            <p:nvPr/>
          </p:nvSpPr>
          <p:spPr bwMode="auto">
            <a:xfrm rot="2700000">
              <a:off x="2065539" y="3887618"/>
              <a:ext cx="875559" cy="875559"/>
            </a:xfrm>
            <a:custGeom>
              <a:avLst/>
              <a:gdLst>
                <a:gd name="T0" fmla="*/ 0 w 1275488"/>
                <a:gd name="T1" fmla="*/ 637744 h 1275488"/>
                <a:gd name="T2" fmla="*/ 637744 w 1275488"/>
                <a:gd name="T3" fmla="*/ 0 h 1275488"/>
                <a:gd name="T4" fmla="*/ 1275488 w 1275488"/>
                <a:gd name="T5" fmla="*/ 0 h 1275488"/>
                <a:gd name="T6" fmla="*/ 1275488 w 1275488"/>
                <a:gd name="T7" fmla="*/ 637744 h 1275488"/>
                <a:gd name="T8" fmla="*/ 637744 w 1275488"/>
                <a:gd name="T9" fmla="*/ 1275488 h 1275488"/>
                <a:gd name="T10" fmla="*/ 0 w 1275488"/>
                <a:gd name="T11" fmla="*/ 637744 h 1275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5488" h="1275488">
                  <a:moveTo>
                    <a:pt x="0" y="637744"/>
                  </a:moveTo>
                  <a:cubicBezTo>
                    <a:pt x="0" y="285528"/>
                    <a:pt x="285528" y="0"/>
                    <a:pt x="637744" y="0"/>
                  </a:cubicBezTo>
                  <a:lnTo>
                    <a:pt x="1275488" y="0"/>
                  </a:lnTo>
                  <a:lnTo>
                    <a:pt x="1275488" y="637744"/>
                  </a:lnTo>
                  <a:cubicBezTo>
                    <a:pt x="1275488" y="989960"/>
                    <a:pt x="989960" y="1275488"/>
                    <a:pt x="637744" y="1275488"/>
                  </a:cubicBezTo>
                  <a:cubicBezTo>
                    <a:pt x="285528" y="1275488"/>
                    <a:pt x="0" y="989960"/>
                    <a:pt x="0" y="637744"/>
                  </a:cubicBezTo>
                  <a:close/>
                </a:path>
              </a:pathLst>
            </a:custGeom>
            <a:solidFill>
              <a:schemeClr val="accent4"/>
            </a:soli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406" tIns="48203" rIns="96406" bIns="48203" rtlCol="0" anchor="ctr"/>
            <a:lstStyle/>
            <a:p>
              <a:pPr algn="ctr"/>
              <a:endParaRPr lang="zh-CN" altLang="en-US" sz="1968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4" name="文本框 19"/>
            <p:cNvSpPr txBox="1">
              <a:spLocks noChangeArrowheads="1"/>
            </p:cNvSpPr>
            <p:nvPr/>
          </p:nvSpPr>
          <p:spPr bwMode="auto">
            <a:xfrm>
              <a:off x="2215763" y="4099352"/>
              <a:ext cx="657266" cy="3425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53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</a:t>
              </a:r>
              <a:endParaRPr lang="zh-CN" altLang="en-US" sz="253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5" name="矩形 20"/>
          <p:cNvSpPr>
            <a:spLocks noChangeArrowheads="1"/>
          </p:cNvSpPr>
          <p:nvPr/>
        </p:nvSpPr>
        <p:spPr bwMode="auto">
          <a:xfrm>
            <a:off x="5016768" y="1679250"/>
            <a:ext cx="2878778" cy="396791"/>
          </a:xfrm>
          <a:prstGeom prst="rect">
            <a:avLst/>
          </a:prstGeom>
          <a:solidFill>
            <a:schemeClr val="accent1"/>
          </a:soli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06" tIns="48203" rIns="96406" bIns="48203" rtlCol="0" anchor="ctr"/>
          <a:lstStyle/>
          <a:p>
            <a:pPr algn="ctr"/>
            <a:r>
              <a:rPr lang="zh-CN" altLang="en-US" sz="168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46" name="TextBox 10"/>
          <p:cNvSpPr txBox="1">
            <a:spLocks noChangeArrowheads="1"/>
          </p:cNvSpPr>
          <p:nvPr/>
        </p:nvSpPr>
        <p:spPr bwMode="auto">
          <a:xfrm>
            <a:off x="4889565" y="2156403"/>
            <a:ext cx="5066314" cy="48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zh-CN" altLang="en-US" sz="126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在此录入上述图表的综合描述说明，在此录入上述图表的综合描述说明，在此录入上述图表的综合描述说明，</a:t>
            </a:r>
          </a:p>
        </p:txBody>
      </p:sp>
      <p:sp>
        <p:nvSpPr>
          <p:cNvPr id="47" name="矩形 22"/>
          <p:cNvSpPr>
            <a:spLocks noChangeArrowheads="1"/>
          </p:cNvSpPr>
          <p:nvPr/>
        </p:nvSpPr>
        <p:spPr bwMode="auto">
          <a:xfrm>
            <a:off x="5016768" y="3043884"/>
            <a:ext cx="2878778" cy="398465"/>
          </a:xfrm>
          <a:prstGeom prst="rect">
            <a:avLst/>
          </a:prstGeom>
          <a:solidFill>
            <a:schemeClr val="accent2"/>
          </a:soli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06" tIns="48203" rIns="96406" bIns="48203" rtlCol="0" anchor="ctr"/>
          <a:lstStyle/>
          <a:p>
            <a:pPr algn="ctr"/>
            <a:r>
              <a:rPr lang="zh-CN" altLang="en-US" sz="168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48" name="TextBox 10"/>
          <p:cNvSpPr txBox="1">
            <a:spLocks noChangeArrowheads="1"/>
          </p:cNvSpPr>
          <p:nvPr/>
        </p:nvSpPr>
        <p:spPr bwMode="auto">
          <a:xfrm>
            <a:off x="4889565" y="3522713"/>
            <a:ext cx="5066314" cy="48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zh-CN" altLang="en-US" sz="126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在此录入上述图表的综合描述说明，在此录入上述图表的综合描述说明，在此录入上述图表的综合描述说明，</a:t>
            </a:r>
          </a:p>
        </p:txBody>
      </p:sp>
      <p:sp>
        <p:nvSpPr>
          <p:cNvPr id="49" name="矩形 24"/>
          <p:cNvSpPr>
            <a:spLocks noChangeArrowheads="1"/>
          </p:cNvSpPr>
          <p:nvPr/>
        </p:nvSpPr>
        <p:spPr bwMode="auto">
          <a:xfrm>
            <a:off x="5062845" y="4375509"/>
            <a:ext cx="2878778" cy="398465"/>
          </a:xfrm>
          <a:prstGeom prst="rect">
            <a:avLst/>
          </a:prstGeom>
          <a:solidFill>
            <a:schemeClr val="accent3"/>
          </a:soli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06" tIns="48203" rIns="96406" bIns="48203" rtlCol="0" anchor="ctr"/>
          <a:lstStyle/>
          <a:p>
            <a:pPr algn="ctr"/>
            <a:r>
              <a:rPr lang="zh-CN" altLang="en-US" sz="168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50" name="TextBox 10"/>
          <p:cNvSpPr txBox="1">
            <a:spLocks noChangeArrowheads="1"/>
          </p:cNvSpPr>
          <p:nvPr/>
        </p:nvSpPr>
        <p:spPr bwMode="auto">
          <a:xfrm>
            <a:off x="4889565" y="4874717"/>
            <a:ext cx="5066314" cy="48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zh-CN" altLang="en-US" sz="126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在此录入上述图表的综合描述说明，在此录入上述图表的综合描述说明，在此录入上述图表的综合描述说明，</a:t>
            </a:r>
          </a:p>
        </p:txBody>
      </p:sp>
      <p:sp>
        <p:nvSpPr>
          <p:cNvPr id="51" name="矩形 24"/>
          <p:cNvSpPr>
            <a:spLocks noChangeArrowheads="1"/>
          </p:cNvSpPr>
          <p:nvPr/>
        </p:nvSpPr>
        <p:spPr bwMode="auto">
          <a:xfrm>
            <a:off x="5016768" y="5631465"/>
            <a:ext cx="2878778" cy="398465"/>
          </a:xfrm>
          <a:prstGeom prst="rect">
            <a:avLst/>
          </a:prstGeom>
          <a:solidFill>
            <a:schemeClr val="accent4"/>
          </a:soli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06" tIns="48203" rIns="96406" bIns="48203" rtlCol="0" anchor="ctr"/>
          <a:lstStyle/>
          <a:p>
            <a:pPr algn="ctr"/>
            <a:r>
              <a:rPr lang="zh-CN" altLang="en-US" sz="168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52" name="TextBox 10"/>
          <p:cNvSpPr txBox="1">
            <a:spLocks noChangeArrowheads="1"/>
          </p:cNvSpPr>
          <p:nvPr/>
        </p:nvSpPr>
        <p:spPr bwMode="auto">
          <a:xfrm>
            <a:off x="4889565" y="6110294"/>
            <a:ext cx="5066314" cy="48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zh-CN" altLang="en-US" sz="126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在此录入上述图表的综合描述说明，在此录入上述图表的综合描述说明，在此录入上述图表的综合描述说明，</a:t>
            </a:r>
          </a:p>
        </p:txBody>
      </p:sp>
    </p:spTree>
    <p:extLst>
      <p:ext uri="{BB962C8B-B14F-4D97-AF65-F5344CB8AC3E}">
        <p14:creationId xmlns:p14="http://schemas.microsoft.com/office/powerpoint/2010/main" val="473333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  <p:bldP spid="47" grpId="0" animBg="1"/>
      <p:bldP spid="48" grpId="0"/>
      <p:bldP spid="49" grpId="0" animBg="1"/>
      <p:bldP spid="50" grpId="0"/>
      <p:bldP spid="51" grpId="0" animBg="1"/>
      <p:bldP spid="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8"/>
          <p:cNvGrpSpPr/>
          <p:nvPr/>
        </p:nvGrpSpPr>
        <p:grpSpPr bwMode="auto">
          <a:xfrm>
            <a:off x="3329200" y="1591211"/>
            <a:ext cx="2028294" cy="1188344"/>
            <a:chOff x="0" y="0"/>
            <a:chExt cx="9801" cy="6692"/>
          </a:xfrm>
          <a:solidFill>
            <a:schemeClr val="accent1"/>
          </a:solidFill>
        </p:grpSpPr>
        <p:sp>
          <p:nvSpPr>
            <p:cNvPr id="22" name="曲线 948"/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sz="2530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曲线 948"/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sz="2530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曲线 950"/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auto"/>
              <a:endParaRPr lang="zh-CN" altLang="en-US" sz="2530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12"/>
          <p:cNvGrpSpPr/>
          <p:nvPr/>
        </p:nvGrpSpPr>
        <p:grpSpPr bwMode="auto">
          <a:xfrm>
            <a:off x="7200135" y="1591211"/>
            <a:ext cx="2028294" cy="1188344"/>
            <a:chOff x="0" y="0"/>
            <a:chExt cx="9801" cy="6692"/>
          </a:xfrm>
          <a:solidFill>
            <a:schemeClr val="accent2"/>
          </a:solidFill>
        </p:grpSpPr>
        <p:sp>
          <p:nvSpPr>
            <p:cNvPr id="45" name="曲线 948"/>
            <p:cNvSpPr/>
            <p:nvPr/>
          </p:nvSpPr>
          <p:spPr bwMode="auto">
            <a:xfrm>
              <a:off x="2263" y="0"/>
              <a:ext cx="5780" cy="6693"/>
            </a:xfrm>
            <a:custGeom>
              <a:avLst/>
              <a:gdLst>
                <a:gd name="T0" fmla="*/ 13513 w 21600"/>
                <a:gd name="T1" fmla="*/ 693 h 21600"/>
                <a:gd name="T2" fmla="*/ 15646 w 21600"/>
                <a:gd name="T3" fmla="*/ 2743 h 21600"/>
                <a:gd name="T4" fmla="*/ 16293 w 21600"/>
                <a:gd name="T5" fmla="*/ 5076 h 21600"/>
                <a:gd name="T6" fmla="*/ 14013 w 21600"/>
                <a:gd name="T7" fmla="*/ 10033 h 21600"/>
                <a:gd name="T8" fmla="*/ 15000 w 21600"/>
                <a:gd name="T9" fmla="*/ 12047 h 21600"/>
                <a:gd name="T10" fmla="*/ 18939 w 21600"/>
                <a:gd name="T11" fmla="*/ 12550 h 21600"/>
                <a:gd name="T12" fmla="*/ 20878 w 21600"/>
                <a:gd name="T13" fmla="*/ 15742 h 21600"/>
                <a:gd name="T14" fmla="*/ 21054 w 21600"/>
                <a:gd name="T15" fmla="*/ 19957 h 21600"/>
                <a:gd name="T16" fmla="*/ 9652 w 21600"/>
                <a:gd name="T17" fmla="*/ 21374 h 21600"/>
                <a:gd name="T18" fmla="*/ 455 w 21600"/>
                <a:gd name="T19" fmla="*/ 19563 h 21600"/>
                <a:gd name="T20" fmla="*/ 2201 w 21600"/>
                <a:gd name="T21" fmla="*/ 13225 h 21600"/>
                <a:gd name="T22" fmla="*/ 6270 w 21600"/>
                <a:gd name="T23" fmla="*/ 12189 h 21600"/>
                <a:gd name="T24" fmla="*/ 7447 w 21600"/>
                <a:gd name="T25" fmla="*/ 10075 h 21600"/>
                <a:gd name="T26" fmla="*/ 5239 w 21600"/>
                <a:gd name="T27" fmla="*/ 4682 h 21600"/>
                <a:gd name="T28" fmla="*/ 8512 w 21600"/>
                <a:gd name="T29" fmla="*/ 603 h 21600"/>
                <a:gd name="T30" fmla="*/ 12963 w 21600"/>
                <a:gd name="T31" fmla="*/ 54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513" y="693"/>
                  </a:moveTo>
                  <a:cubicBezTo>
                    <a:pt x="14488" y="1348"/>
                    <a:pt x="15048" y="1452"/>
                    <a:pt x="15646" y="2743"/>
                  </a:cubicBezTo>
                  <a:cubicBezTo>
                    <a:pt x="16244" y="4034"/>
                    <a:pt x="16241" y="4282"/>
                    <a:pt x="16293" y="5076"/>
                  </a:cubicBezTo>
                  <a:cubicBezTo>
                    <a:pt x="16607" y="8768"/>
                    <a:pt x="14540" y="9197"/>
                    <a:pt x="14013" y="10033"/>
                  </a:cubicBezTo>
                  <a:cubicBezTo>
                    <a:pt x="13983" y="10846"/>
                    <a:pt x="14152" y="11627"/>
                    <a:pt x="15000" y="12047"/>
                  </a:cubicBezTo>
                  <a:cubicBezTo>
                    <a:pt x="15852" y="12466"/>
                    <a:pt x="17732" y="11766"/>
                    <a:pt x="18939" y="12550"/>
                  </a:cubicBezTo>
                  <a:cubicBezTo>
                    <a:pt x="20146" y="13335"/>
                    <a:pt x="20280" y="14170"/>
                    <a:pt x="20878" y="15742"/>
                  </a:cubicBezTo>
                  <a:cubicBezTo>
                    <a:pt x="21476" y="17314"/>
                    <a:pt x="21600" y="19224"/>
                    <a:pt x="21054" y="19957"/>
                  </a:cubicBezTo>
                  <a:cubicBezTo>
                    <a:pt x="17698" y="20802"/>
                    <a:pt x="13826" y="21600"/>
                    <a:pt x="9652" y="21374"/>
                  </a:cubicBezTo>
                  <a:cubicBezTo>
                    <a:pt x="5478" y="21309"/>
                    <a:pt x="1401" y="21306"/>
                    <a:pt x="455" y="19563"/>
                  </a:cubicBezTo>
                  <a:cubicBezTo>
                    <a:pt x="0" y="17398"/>
                    <a:pt x="1278" y="14700"/>
                    <a:pt x="2201" y="13225"/>
                  </a:cubicBezTo>
                  <a:cubicBezTo>
                    <a:pt x="3124" y="11750"/>
                    <a:pt x="5422" y="12308"/>
                    <a:pt x="6270" y="12189"/>
                  </a:cubicBezTo>
                  <a:cubicBezTo>
                    <a:pt x="7119" y="12069"/>
                    <a:pt x="7773" y="11634"/>
                    <a:pt x="7447" y="10075"/>
                  </a:cubicBezTo>
                  <a:cubicBezTo>
                    <a:pt x="6147" y="8565"/>
                    <a:pt x="4854" y="6609"/>
                    <a:pt x="5239" y="4682"/>
                  </a:cubicBezTo>
                  <a:cubicBezTo>
                    <a:pt x="5624" y="2756"/>
                    <a:pt x="6917" y="1368"/>
                    <a:pt x="8512" y="603"/>
                  </a:cubicBezTo>
                  <a:cubicBezTo>
                    <a:pt x="10108" y="0"/>
                    <a:pt x="12186" y="258"/>
                    <a:pt x="12963" y="54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968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曲线 948"/>
            <p:cNvSpPr/>
            <p:nvPr/>
          </p:nvSpPr>
          <p:spPr bwMode="auto">
            <a:xfrm>
              <a:off x="0" y="0"/>
              <a:ext cx="3885" cy="4606"/>
            </a:xfrm>
            <a:custGeom>
              <a:avLst/>
              <a:gdLst>
                <a:gd name="T0" fmla="*/ 13877 w 21600"/>
                <a:gd name="T1" fmla="*/ 647 h 21600"/>
                <a:gd name="T2" fmla="*/ 16040 w 21600"/>
                <a:gd name="T3" fmla="*/ 2715 h 21600"/>
                <a:gd name="T4" fmla="*/ 16690 w 21600"/>
                <a:gd name="T5" fmla="*/ 5069 h 21600"/>
                <a:gd name="T6" fmla="*/ 14383 w 21600"/>
                <a:gd name="T7" fmla="*/ 10068 h 21600"/>
                <a:gd name="T8" fmla="*/ 15495 w 21600"/>
                <a:gd name="T9" fmla="*/ 11986 h 21600"/>
                <a:gd name="T10" fmla="*/ 18725 w 21600"/>
                <a:gd name="T11" fmla="*/ 12460 h 21600"/>
                <a:gd name="T12" fmla="*/ 20932 w 21600"/>
                <a:gd name="T13" fmla="*/ 14790 h 21600"/>
                <a:gd name="T14" fmla="*/ 16796 w 21600"/>
                <a:gd name="T15" fmla="*/ 15475 h 21600"/>
                <a:gd name="T16" fmla="*/ 12020 w 21600"/>
                <a:gd name="T17" fmla="*/ 21529 h 21600"/>
                <a:gd name="T18" fmla="*/ 394 w 21600"/>
                <a:gd name="T19" fmla="*/ 19836 h 21600"/>
                <a:gd name="T20" fmla="*/ 2429 w 21600"/>
                <a:gd name="T21" fmla="*/ 13290 h 21600"/>
                <a:gd name="T22" fmla="*/ 6549 w 21600"/>
                <a:gd name="T23" fmla="*/ 12244 h 21600"/>
                <a:gd name="T24" fmla="*/ 7739 w 21600"/>
                <a:gd name="T25" fmla="*/ 10110 h 21600"/>
                <a:gd name="T26" fmla="*/ 5504 w 21600"/>
                <a:gd name="T27" fmla="*/ 4670 h 21600"/>
                <a:gd name="T28" fmla="*/ 8817 w 21600"/>
                <a:gd name="T29" fmla="*/ 553 h 21600"/>
                <a:gd name="T30" fmla="*/ 13321 w 21600"/>
                <a:gd name="T31" fmla="*/ 49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00" h="21600">
                  <a:moveTo>
                    <a:pt x="13877" y="647"/>
                  </a:moveTo>
                  <a:cubicBezTo>
                    <a:pt x="14867" y="1308"/>
                    <a:pt x="15434" y="1411"/>
                    <a:pt x="16040" y="2715"/>
                  </a:cubicBezTo>
                  <a:cubicBezTo>
                    <a:pt x="16646" y="4018"/>
                    <a:pt x="16640" y="4267"/>
                    <a:pt x="16690" y="5069"/>
                  </a:cubicBezTo>
                  <a:cubicBezTo>
                    <a:pt x="17013" y="8792"/>
                    <a:pt x="14917" y="9229"/>
                    <a:pt x="14383" y="10068"/>
                  </a:cubicBezTo>
                  <a:cubicBezTo>
                    <a:pt x="14355" y="10889"/>
                    <a:pt x="14639" y="11559"/>
                    <a:pt x="15495" y="11986"/>
                  </a:cubicBezTo>
                  <a:cubicBezTo>
                    <a:pt x="16357" y="12408"/>
                    <a:pt x="17902" y="11906"/>
                    <a:pt x="18725" y="12460"/>
                  </a:cubicBezTo>
                  <a:cubicBezTo>
                    <a:pt x="19948" y="13252"/>
                    <a:pt x="20326" y="13205"/>
                    <a:pt x="20932" y="14790"/>
                  </a:cubicBezTo>
                  <a:cubicBezTo>
                    <a:pt x="21600" y="16375"/>
                    <a:pt x="17352" y="14734"/>
                    <a:pt x="16796" y="15475"/>
                  </a:cubicBezTo>
                  <a:cubicBezTo>
                    <a:pt x="13399" y="16328"/>
                    <a:pt x="13365" y="19349"/>
                    <a:pt x="12020" y="21529"/>
                  </a:cubicBezTo>
                  <a:cubicBezTo>
                    <a:pt x="7794" y="21431"/>
                    <a:pt x="1356" y="21600"/>
                    <a:pt x="394" y="19836"/>
                  </a:cubicBezTo>
                  <a:cubicBezTo>
                    <a:pt x="0" y="17651"/>
                    <a:pt x="1495" y="14781"/>
                    <a:pt x="2429" y="13290"/>
                  </a:cubicBezTo>
                  <a:cubicBezTo>
                    <a:pt x="3363" y="11803"/>
                    <a:pt x="5693" y="12366"/>
                    <a:pt x="6549" y="12244"/>
                  </a:cubicBezTo>
                  <a:cubicBezTo>
                    <a:pt x="7405" y="12127"/>
                    <a:pt x="8067" y="11686"/>
                    <a:pt x="7739" y="10110"/>
                  </a:cubicBezTo>
                  <a:cubicBezTo>
                    <a:pt x="6421" y="8591"/>
                    <a:pt x="5115" y="6616"/>
                    <a:pt x="5504" y="4670"/>
                  </a:cubicBezTo>
                  <a:cubicBezTo>
                    <a:pt x="5893" y="2729"/>
                    <a:pt x="7205" y="1327"/>
                    <a:pt x="8817" y="553"/>
                  </a:cubicBezTo>
                  <a:cubicBezTo>
                    <a:pt x="10435" y="0"/>
                    <a:pt x="12537" y="206"/>
                    <a:pt x="13321" y="492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968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7" name="曲线 950"/>
            <p:cNvSpPr/>
            <p:nvPr/>
          </p:nvSpPr>
          <p:spPr bwMode="auto">
            <a:xfrm>
              <a:off x="6721" y="290"/>
              <a:ext cx="3080" cy="4121"/>
            </a:xfrm>
            <a:custGeom>
              <a:avLst/>
              <a:gdLst>
                <a:gd name="T0" fmla="*/ 2749 w 21600"/>
                <a:gd name="T1" fmla="*/ 9083 h 21600"/>
                <a:gd name="T2" fmla="*/ 4130 w 21600"/>
                <a:gd name="T3" fmla="*/ 2148 h 21600"/>
                <a:gd name="T4" fmla="*/ 10743 w 21600"/>
                <a:gd name="T5" fmla="*/ 15 h 21600"/>
                <a:gd name="T6" fmla="*/ 15989 w 21600"/>
                <a:gd name="T7" fmla="*/ 1839 h 21600"/>
                <a:gd name="T8" fmla="*/ 17686 w 21600"/>
                <a:gd name="T9" fmla="*/ 5309 h 21600"/>
                <a:gd name="T10" fmla="*/ 17897 w 21600"/>
                <a:gd name="T11" fmla="*/ 8611 h 21600"/>
                <a:gd name="T12" fmla="*/ 16564 w 21600"/>
                <a:gd name="T13" fmla="*/ 9764 h 21600"/>
                <a:gd name="T14" fmla="*/ 14250 w 21600"/>
                <a:gd name="T15" fmla="*/ 10393 h 21600"/>
                <a:gd name="T16" fmla="*/ 13198 w 21600"/>
                <a:gd name="T17" fmla="*/ 12385 h 21600"/>
                <a:gd name="T18" fmla="*/ 14811 w 21600"/>
                <a:gd name="T19" fmla="*/ 13643 h 21600"/>
                <a:gd name="T20" fmla="*/ 18738 w 21600"/>
                <a:gd name="T21" fmla="*/ 14010 h 21600"/>
                <a:gd name="T22" fmla="*/ 20520 w 21600"/>
                <a:gd name="T23" fmla="*/ 14953 h 21600"/>
                <a:gd name="T24" fmla="*/ 21263 w 21600"/>
                <a:gd name="T25" fmla="*/ 17207 h 21600"/>
                <a:gd name="T26" fmla="*/ 21123 w 21600"/>
                <a:gd name="T27" fmla="*/ 20247 h 21600"/>
                <a:gd name="T28" fmla="*/ 9481 w 21600"/>
                <a:gd name="T29" fmla="*/ 21400 h 21600"/>
                <a:gd name="T30" fmla="*/ 5273 w 21600"/>
                <a:gd name="T31" fmla="*/ 16159 h 21600"/>
                <a:gd name="T32" fmla="*/ 855 w 21600"/>
                <a:gd name="T33" fmla="*/ 15635 h 21600"/>
                <a:gd name="T34" fmla="*/ 715 w 21600"/>
                <a:gd name="T35" fmla="*/ 14534 h 21600"/>
                <a:gd name="T36" fmla="*/ 3352 w 21600"/>
                <a:gd name="T37" fmla="*/ 13779 h 21600"/>
                <a:gd name="T38" fmla="*/ 6480 w 21600"/>
                <a:gd name="T39" fmla="*/ 13538 h 21600"/>
                <a:gd name="T40" fmla="*/ 7307 w 21600"/>
                <a:gd name="T41" fmla="*/ 11651 h 21600"/>
                <a:gd name="T42" fmla="*/ 6255 w 21600"/>
                <a:gd name="T43" fmla="*/ 11180 h 21600"/>
                <a:gd name="T44" fmla="*/ 5414 w 21600"/>
                <a:gd name="T45" fmla="*/ 9922 h 21600"/>
                <a:gd name="T46" fmla="*/ 3590 w 21600"/>
                <a:gd name="T47" fmla="*/ 9712 h 21600"/>
                <a:gd name="T48" fmla="*/ 3029 w 21600"/>
                <a:gd name="T49" fmla="*/ 945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600" h="21600">
                  <a:moveTo>
                    <a:pt x="2749" y="9083"/>
                  </a:moveTo>
                  <a:cubicBezTo>
                    <a:pt x="2959" y="7605"/>
                    <a:pt x="2531" y="3962"/>
                    <a:pt x="4130" y="2148"/>
                  </a:cubicBezTo>
                  <a:cubicBezTo>
                    <a:pt x="5729" y="372"/>
                    <a:pt x="8485" y="0"/>
                    <a:pt x="10743" y="15"/>
                  </a:cubicBezTo>
                  <a:cubicBezTo>
                    <a:pt x="13002" y="36"/>
                    <a:pt x="14601" y="780"/>
                    <a:pt x="15989" y="1839"/>
                  </a:cubicBezTo>
                  <a:cubicBezTo>
                    <a:pt x="17378" y="2898"/>
                    <a:pt x="17280" y="3915"/>
                    <a:pt x="17686" y="5309"/>
                  </a:cubicBezTo>
                  <a:cubicBezTo>
                    <a:pt x="18121" y="6703"/>
                    <a:pt x="18121" y="7720"/>
                    <a:pt x="17897" y="8611"/>
                  </a:cubicBezTo>
                  <a:cubicBezTo>
                    <a:pt x="17672" y="9502"/>
                    <a:pt x="17294" y="9408"/>
                    <a:pt x="16564" y="9764"/>
                  </a:cubicBezTo>
                  <a:cubicBezTo>
                    <a:pt x="15835" y="10121"/>
                    <a:pt x="14923" y="9869"/>
                    <a:pt x="14250" y="10393"/>
                  </a:cubicBezTo>
                  <a:cubicBezTo>
                    <a:pt x="13577" y="10917"/>
                    <a:pt x="13086" y="11735"/>
                    <a:pt x="13198" y="12385"/>
                  </a:cubicBezTo>
                  <a:cubicBezTo>
                    <a:pt x="13310" y="13035"/>
                    <a:pt x="13703" y="13318"/>
                    <a:pt x="14811" y="13643"/>
                  </a:cubicBezTo>
                  <a:cubicBezTo>
                    <a:pt x="15919" y="13968"/>
                    <a:pt x="17609" y="13748"/>
                    <a:pt x="18738" y="14010"/>
                  </a:cubicBezTo>
                  <a:cubicBezTo>
                    <a:pt x="19874" y="14272"/>
                    <a:pt x="19987" y="14314"/>
                    <a:pt x="20520" y="14953"/>
                  </a:cubicBezTo>
                  <a:cubicBezTo>
                    <a:pt x="20996" y="15593"/>
                    <a:pt x="21137" y="16148"/>
                    <a:pt x="21263" y="17207"/>
                  </a:cubicBezTo>
                  <a:cubicBezTo>
                    <a:pt x="21389" y="18266"/>
                    <a:pt x="21600" y="19786"/>
                    <a:pt x="21123" y="20247"/>
                  </a:cubicBezTo>
                  <a:cubicBezTo>
                    <a:pt x="18766" y="21086"/>
                    <a:pt x="13584" y="21600"/>
                    <a:pt x="9481" y="21400"/>
                  </a:cubicBezTo>
                  <a:cubicBezTo>
                    <a:pt x="8738" y="19587"/>
                    <a:pt x="7020" y="17312"/>
                    <a:pt x="5273" y="16159"/>
                  </a:cubicBezTo>
                  <a:cubicBezTo>
                    <a:pt x="3548" y="15006"/>
                    <a:pt x="1767" y="15960"/>
                    <a:pt x="855" y="15635"/>
                  </a:cubicBezTo>
                  <a:cubicBezTo>
                    <a:pt x="0" y="15310"/>
                    <a:pt x="252" y="14922"/>
                    <a:pt x="715" y="14534"/>
                  </a:cubicBezTo>
                  <a:cubicBezTo>
                    <a:pt x="1178" y="14146"/>
                    <a:pt x="2202" y="13978"/>
                    <a:pt x="3352" y="13779"/>
                  </a:cubicBezTo>
                  <a:cubicBezTo>
                    <a:pt x="4502" y="13580"/>
                    <a:pt x="5638" y="13947"/>
                    <a:pt x="6480" y="13538"/>
                  </a:cubicBezTo>
                  <a:cubicBezTo>
                    <a:pt x="7293" y="13129"/>
                    <a:pt x="7349" y="12123"/>
                    <a:pt x="7307" y="11651"/>
                  </a:cubicBezTo>
                  <a:cubicBezTo>
                    <a:pt x="7265" y="11180"/>
                    <a:pt x="6634" y="11525"/>
                    <a:pt x="6255" y="11180"/>
                  </a:cubicBezTo>
                  <a:cubicBezTo>
                    <a:pt x="5876" y="10834"/>
                    <a:pt x="5947" y="10215"/>
                    <a:pt x="5414" y="9922"/>
                  </a:cubicBezTo>
                  <a:cubicBezTo>
                    <a:pt x="4881" y="9628"/>
                    <a:pt x="4067" y="9806"/>
                    <a:pt x="3590" y="9712"/>
                  </a:cubicBezTo>
                  <a:cubicBezTo>
                    <a:pt x="3113" y="9618"/>
                    <a:pt x="3106" y="9497"/>
                    <a:pt x="3029" y="9450"/>
                  </a:cubicBezTo>
                </a:path>
              </a:pathLst>
            </a:custGeom>
            <a:grpFill/>
            <a:ln w="3175" cap="flat" cmpd="sng">
              <a:noFill/>
              <a:beve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 fontAlgn="auto"/>
              <a:endParaRPr lang="zh-CN" altLang="en-US" sz="1968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8" name="Text Box 16"/>
          <p:cNvSpPr txBox="1">
            <a:spLocks noChangeArrowheads="1"/>
          </p:cNvSpPr>
          <p:nvPr/>
        </p:nvSpPr>
        <p:spPr bwMode="auto">
          <a:xfrm>
            <a:off x="3329669" y="2939940"/>
            <a:ext cx="2265084" cy="352703"/>
          </a:xfrm>
          <a:prstGeom prst="rect">
            <a:avLst/>
          </a:prstGeom>
          <a:solidFill>
            <a:schemeClr val="accent1"/>
          </a:solidFill>
          <a:ln w="3175">
            <a:noFill/>
            <a:bevel/>
            <a:headEnd/>
            <a:tailEnd/>
          </a:ln>
        </p:spPr>
        <p:txBody>
          <a:bodyPr lIns="87321" tIns="43660" rIns="87321" bIns="43660" anchor="ctr"/>
          <a:lstStyle/>
          <a:p>
            <a:pPr algn="ctr"/>
            <a:r>
              <a:rPr lang="zh-CN" altLang="en-US" sz="168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49" name="Rectangle 17"/>
          <p:cNvSpPr>
            <a:spLocks noChangeArrowheads="1"/>
          </p:cNvSpPr>
          <p:nvPr/>
        </p:nvSpPr>
        <p:spPr bwMode="auto">
          <a:xfrm>
            <a:off x="3329669" y="3352914"/>
            <a:ext cx="2267317" cy="2055948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lIns="87321" tIns="43660" rIns="87321" bIns="43660" anchor="ctr"/>
          <a:lstStyle/>
          <a:p>
            <a:pPr>
              <a:lnSpc>
                <a:spcPct val="130000"/>
              </a:lnSpc>
            </a:pPr>
            <a:endParaRPr lang="zh-CN" altLang="en-US" sz="1406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Text Box 18"/>
          <p:cNvSpPr txBox="1">
            <a:spLocks noChangeArrowheads="1"/>
          </p:cNvSpPr>
          <p:nvPr/>
        </p:nvSpPr>
        <p:spPr bwMode="auto">
          <a:xfrm>
            <a:off x="7199281" y="2939939"/>
            <a:ext cx="2267317" cy="383955"/>
          </a:xfrm>
          <a:prstGeom prst="rect">
            <a:avLst/>
          </a:prstGeom>
          <a:solidFill>
            <a:schemeClr val="accent2"/>
          </a:solidFill>
          <a:ln w="3175">
            <a:noFill/>
            <a:bevel/>
            <a:headEnd/>
            <a:tailEnd/>
          </a:ln>
        </p:spPr>
        <p:txBody>
          <a:bodyPr lIns="87321" tIns="43660" rIns="87321" bIns="43660" anchor="ctr"/>
          <a:lstStyle/>
          <a:p>
            <a:pPr algn="ctr"/>
            <a:r>
              <a:rPr lang="zh-CN" altLang="en-US" sz="168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</a:p>
        </p:txBody>
      </p:sp>
      <p:sp>
        <p:nvSpPr>
          <p:cNvPr id="51" name="Rectangle 19"/>
          <p:cNvSpPr>
            <a:spLocks noChangeArrowheads="1"/>
          </p:cNvSpPr>
          <p:nvPr/>
        </p:nvSpPr>
        <p:spPr bwMode="auto">
          <a:xfrm>
            <a:off x="7199281" y="3352914"/>
            <a:ext cx="2267317" cy="2055948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lIns="87321" tIns="43660" rIns="87321" bIns="43660" anchor="ctr"/>
          <a:lstStyle/>
          <a:p>
            <a:pPr>
              <a:lnSpc>
                <a:spcPct val="130000"/>
              </a:lnSpc>
            </a:pPr>
            <a:endParaRPr lang="zh-CN" altLang="en-US" sz="1406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Text Box 20"/>
          <p:cNvSpPr txBox="1">
            <a:spLocks noChangeArrowheads="1"/>
          </p:cNvSpPr>
          <p:nvPr/>
        </p:nvSpPr>
        <p:spPr bwMode="auto">
          <a:xfrm>
            <a:off x="3497041" y="3489085"/>
            <a:ext cx="1970513" cy="1101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7321" tIns="43660" rIns="87321" bIns="4366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6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53" name="Text Box 21"/>
          <p:cNvSpPr txBox="1">
            <a:spLocks noChangeArrowheads="1"/>
          </p:cNvSpPr>
          <p:nvPr/>
        </p:nvSpPr>
        <p:spPr bwMode="auto">
          <a:xfrm>
            <a:off x="7368885" y="3489085"/>
            <a:ext cx="1970511" cy="1101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7321" tIns="43660" rIns="87321" bIns="4366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6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您的内容打在这里，或者通过复制您的文本后，在此框中选择粘贴，并选择只保留文字。</a:t>
            </a:r>
          </a:p>
        </p:txBody>
      </p:sp>
      <p:grpSp>
        <p:nvGrpSpPr>
          <p:cNvPr id="4" name="Group 22"/>
          <p:cNvGrpSpPr/>
          <p:nvPr/>
        </p:nvGrpSpPr>
        <p:grpSpPr bwMode="auto">
          <a:xfrm>
            <a:off x="5905981" y="2819579"/>
            <a:ext cx="1030632" cy="1032005"/>
            <a:chOff x="0" y="0"/>
            <a:chExt cx="1700" cy="1700"/>
          </a:xfrm>
          <a:solidFill>
            <a:schemeClr val="bg1">
              <a:lumMod val="65000"/>
            </a:schemeClr>
          </a:solidFill>
        </p:grpSpPr>
        <p:sp>
          <p:nvSpPr>
            <p:cNvPr id="55" name="Oval 23"/>
            <p:cNvSpPr>
              <a:spLocks noChangeArrowheads="1"/>
            </p:cNvSpPr>
            <p:nvPr/>
          </p:nvSpPr>
          <p:spPr bwMode="auto">
            <a:xfrm>
              <a:off x="0" y="0"/>
              <a:ext cx="1700" cy="1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fontAlgn="auto">
                <a:lnSpc>
                  <a:spcPct val="130000"/>
                </a:lnSpc>
              </a:pPr>
              <a:endParaRPr lang="zh-CN" altLang="en-US" sz="1406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6" name="WordArt 24"/>
            <p:cNvSpPr>
              <a:spLocks noChangeArrowheads="1" noChangeShapeType="1"/>
            </p:cNvSpPr>
            <p:nvPr/>
          </p:nvSpPr>
          <p:spPr bwMode="auto">
            <a:xfrm>
              <a:off x="215" y="350"/>
              <a:ext cx="1245" cy="950"/>
            </a:xfrm>
            <a:prstGeom prst="rect">
              <a:avLst/>
            </a:prstGeom>
            <a:noFill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/>
                </a14:hiddenEffects>
              </a:ext>
            </a:extLst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fontAlgn="auto">
                <a:lnSpc>
                  <a:spcPct val="130000"/>
                </a:lnSpc>
              </a:pPr>
              <a:r>
                <a:rPr lang="en-US" altLang="zh-CN" sz="1406" b="1" noProof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VS</a:t>
              </a:r>
              <a:endParaRPr lang="zh-CN" altLang="en-US" sz="1406" b="1" noProof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7" name="Rectangle 269"/>
          <p:cNvSpPr/>
          <p:nvPr/>
        </p:nvSpPr>
        <p:spPr>
          <a:xfrm>
            <a:off x="1571159" y="5712455"/>
            <a:ext cx="9819087" cy="8393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7321" tIns="43660" rIns="87321" bIns="43660" anchor="ctr"/>
          <a:lstStyle/>
          <a:p>
            <a:pPr algn="ctr" fontAlgn="auto"/>
            <a:endParaRPr lang="en-US" sz="984" noProof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Text Box 7"/>
          <p:cNvSpPr txBox="1">
            <a:spLocks noChangeArrowheads="1"/>
          </p:cNvSpPr>
          <p:nvPr/>
        </p:nvSpPr>
        <p:spPr bwMode="auto">
          <a:xfrm>
            <a:off x="2178158" y="5845905"/>
            <a:ext cx="8415403" cy="5255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3660" tIns="21831" rIns="43660" bIns="21831" anchor="ctr">
            <a:spAutoFit/>
          </a:bodyPr>
          <a:lstStyle/>
          <a:p>
            <a:pPr algn="ctr" defTabSz="1039884">
              <a:lnSpc>
                <a:spcPct val="130000"/>
              </a:lnSpc>
            </a:pPr>
            <a:r>
              <a:rPr lang="zh-CN" altLang="en-US" sz="1266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您的内容打在这里，或者通过复制您的文本后，在此框中选择粘贴，并选择只保留文字。在此录入上述图表的综合描述说明，在此录入上述图表的综合描述说明。</a:t>
            </a:r>
            <a:endParaRPr lang="en-US" altLang="en-US" sz="1266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470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ldLvl="0" animBg="1"/>
      <p:bldP spid="49" grpId="0" animBg="1"/>
      <p:bldP spid="50" grpId="0" bldLvl="0" animBg="1"/>
      <p:bldP spid="51" grpId="0" animBg="1"/>
      <p:bldP spid="52" grpId="0" bldLvl="0"/>
      <p:bldP spid="53" grpId="0"/>
      <p:bldP spid="57" grpId="0" animBg="1"/>
      <p:bldP spid="5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" r="39932" b="42937"/>
          <a:stretch/>
        </p:blipFill>
        <p:spPr>
          <a:xfrm>
            <a:off x="0" y="0"/>
            <a:ext cx="12858750" cy="7232650"/>
          </a:xfr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31" name="矩形-3"/>
          <p:cNvSpPr/>
          <p:nvPr>
            <p:custDataLst>
              <p:tags r:id="rId1"/>
            </p:custDataLst>
          </p:nvPr>
        </p:nvSpPr>
        <p:spPr>
          <a:xfrm>
            <a:off x="6418915" y="2104297"/>
            <a:ext cx="2185214" cy="20397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655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265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-2"/>
          <p:cNvSpPr/>
          <p:nvPr>
            <p:custDataLst>
              <p:tags r:id="rId2"/>
            </p:custDataLst>
          </p:nvPr>
        </p:nvSpPr>
        <p:spPr>
          <a:xfrm>
            <a:off x="3065886" y="3334038"/>
            <a:ext cx="3243196" cy="6117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en-US" sz="3375" spc="600" dirty="0" smtClean="0">
                <a:solidFill>
                  <a:schemeClr val="bg1"/>
                </a:solidFill>
                <a:latin typeface="微软雅黑" pitchFamily="34" charset="-122"/>
                <a:ea typeface="微软雅黑" panose="020B0503020204020204" pitchFamily="34" charset="-122"/>
              </a:rPr>
              <a:t>添加标题文字</a:t>
            </a:r>
            <a:endParaRPr lang="en-US" altLang="zh-CN" sz="3375" spc="600" dirty="0">
              <a:solidFill>
                <a:schemeClr val="bg1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-1"/>
          <p:cNvSpPr/>
          <p:nvPr>
            <p:custDataLst>
              <p:tags r:id="rId3"/>
            </p:custDataLst>
          </p:nvPr>
        </p:nvSpPr>
        <p:spPr>
          <a:xfrm>
            <a:off x="2649852" y="4342429"/>
            <a:ext cx="5303943" cy="87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26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itchFamily="2" charset="-79"/>
              </a:rPr>
              <a:t>Add a detailed text description here, </a:t>
            </a:r>
          </a:p>
          <a:p>
            <a:pPr algn="ctr">
              <a:lnSpc>
                <a:spcPct val="200000"/>
              </a:lnSpc>
            </a:pPr>
            <a:r>
              <a:rPr lang="en-US" altLang="zh-CN" sz="126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itchFamily="2" charset="-79"/>
              </a:rPr>
              <a:t>language description as simple and vivid.</a:t>
            </a:r>
          </a:p>
        </p:txBody>
      </p:sp>
    </p:spTree>
    <p:extLst>
      <p:ext uri="{BB962C8B-B14F-4D97-AF65-F5344CB8AC3E}">
        <p14:creationId xmlns:p14="http://schemas.microsoft.com/office/powerpoint/2010/main" val="3857810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1473493" y="2176166"/>
            <a:ext cx="1746661" cy="1746661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STEP 1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4131455" y="2742296"/>
            <a:ext cx="1746661" cy="17466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109" b="1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STEP 2</a:t>
            </a:r>
            <a:endParaRPr lang="zh-CN" altLang="en-US" sz="2109" b="1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789416" y="2176166"/>
            <a:ext cx="1746661" cy="1746661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109" b="1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STEP 3</a:t>
            </a:r>
            <a:endParaRPr lang="zh-CN" altLang="en-US" sz="2109" b="1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9447378" y="2742296"/>
            <a:ext cx="1746661" cy="17466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STEP 4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  <p:cxnSp>
        <p:nvCxnSpPr>
          <p:cNvPr id="22" name="直接连接符 21"/>
          <p:cNvCxnSpPr>
            <a:stCxn id="9" idx="6"/>
            <a:endCxn id="14" idx="2"/>
          </p:cNvCxnSpPr>
          <p:nvPr/>
        </p:nvCxnSpPr>
        <p:spPr>
          <a:xfrm>
            <a:off x="3220154" y="3049497"/>
            <a:ext cx="911301" cy="566129"/>
          </a:xfrm>
          <a:prstGeom prst="line">
            <a:avLst/>
          </a:prstGeom>
          <a:ln w="952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14" idx="6"/>
            <a:endCxn id="17" idx="2"/>
          </p:cNvCxnSpPr>
          <p:nvPr/>
        </p:nvCxnSpPr>
        <p:spPr>
          <a:xfrm flipV="1">
            <a:off x="5878116" y="3049497"/>
            <a:ext cx="911301" cy="566129"/>
          </a:xfrm>
          <a:prstGeom prst="line">
            <a:avLst/>
          </a:prstGeom>
          <a:ln w="952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>
            <a:stCxn id="17" idx="6"/>
            <a:endCxn id="20" idx="2"/>
          </p:cNvCxnSpPr>
          <p:nvPr/>
        </p:nvCxnSpPr>
        <p:spPr>
          <a:xfrm>
            <a:off x="8536077" y="3049497"/>
            <a:ext cx="911301" cy="566129"/>
          </a:xfrm>
          <a:prstGeom prst="line">
            <a:avLst/>
          </a:prstGeom>
          <a:ln w="952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70"/>
          <p:cNvSpPr txBox="1"/>
          <p:nvPr/>
        </p:nvSpPr>
        <p:spPr>
          <a:xfrm>
            <a:off x="1365214" y="4834028"/>
            <a:ext cx="2430227" cy="4667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Box 171"/>
          <p:cNvSpPr txBox="1"/>
          <p:nvPr/>
        </p:nvSpPr>
        <p:spPr>
          <a:xfrm>
            <a:off x="1365214" y="5377576"/>
            <a:ext cx="2430227" cy="938371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105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TextBox 170"/>
          <p:cNvSpPr txBox="1"/>
          <p:nvPr/>
        </p:nvSpPr>
        <p:spPr>
          <a:xfrm>
            <a:off x="3922676" y="4834028"/>
            <a:ext cx="2430227" cy="4667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Box 171"/>
          <p:cNvSpPr txBox="1"/>
          <p:nvPr/>
        </p:nvSpPr>
        <p:spPr>
          <a:xfrm>
            <a:off x="3922676" y="5377576"/>
            <a:ext cx="2430227" cy="938371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105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extBox 170"/>
          <p:cNvSpPr txBox="1"/>
          <p:nvPr/>
        </p:nvSpPr>
        <p:spPr>
          <a:xfrm>
            <a:off x="6480138" y="4834028"/>
            <a:ext cx="2430227" cy="4667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TextBox 171"/>
          <p:cNvSpPr txBox="1"/>
          <p:nvPr/>
        </p:nvSpPr>
        <p:spPr>
          <a:xfrm>
            <a:off x="6480138" y="5377576"/>
            <a:ext cx="2430227" cy="938371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105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TextBox 170"/>
          <p:cNvSpPr txBox="1"/>
          <p:nvPr/>
        </p:nvSpPr>
        <p:spPr>
          <a:xfrm>
            <a:off x="9094751" y="4834028"/>
            <a:ext cx="2430227" cy="466704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Box 171"/>
          <p:cNvSpPr txBox="1"/>
          <p:nvPr/>
        </p:nvSpPr>
        <p:spPr>
          <a:xfrm>
            <a:off x="9094751" y="5377576"/>
            <a:ext cx="2430227" cy="938371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点击添加相关标题文字，点击添加相关标题文字，点击添加相关标题文字，点击添加相关标题文字，点击添加相关标题文字。</a:t>
            </a:r>
            <a:endParaRPr lang="en-GB" altLang="zh-CN" sz="105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36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7" grpId="0" animBg="1"/>
      <p:bldP spid="20" grpId="0" animBg="1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"/>
          <p:cNvGrpSpPr>
            <a:grpSpLocks/>
          </p:cNvGrpSpPr>
          <p:nvPr/>
        </p:nvGrpSpPr>
        <p:grpSpPr bwMode="auto">
          <a:xfrm>
            <a:off x="863292" y="1870410"/>
            <a:ext cx="6157109" cy="4065751"/>
            <a:chOff x="0" y="0"/>
            <a:chExt cx="5166566" cy="3409678"/>
          </a:xfrm>
        </p:grpSpPr>
        <p:sp>
          <p:nvSpPr>
            <p:cNvPr id="32" name="椭圆 2"/>
            <p:cNvSpPr>
              <a:spLocks/>
            </p:cNvSpPr>
            <p:nvPr/>
          </p:nvSpPr>
          <p:spPr bwMode="auto">
            <a:xfrm rot="1748642">
              <a:off x="0" y="0"/>
              <a:ext cx="2211234" cy="2230539"/>
            </a:xfrm>
            <a:custGeom>
              <a:avLst/>
              <a:gdLst>
                <a:gd name="T0" fmla="*/ 2997604 w 2997604"/>
                <a:gd name="T1" fmla="*/ 1790780 h 3024336"/>
                <a:gd name="T2" fmla="*/ 1512168 w 2997604"/>
                <a:gd name="T3" fmla="*/ 3024336 h 3024336"/>
                <a:gd name="T4" fmla="*/ 0 w 2997604"/>
                <a:gd name="T5" fmla="*/ 1512168 h 3024336"/>
                <a:gd name="T6" fmla="*/ 1512168 w 2997604"/>
                <a:gd name="T7" fmla="*/ 0 h 3024336"/>
                <a:gd name="T8" fmla="*/ 1764196 w 2997604"/>
                <a:gd name="T9" fmla="*/ 22675 h 3024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97604" h="3024336">
                  <a:moveTo>
                    <a:pt x="2997604" y="1790780"/>
                  </a:moveTo>
                  <a:cubicBezTo>
                    <a:pt x="2867846" y="2492941"/>
                    <a:pt x="2252064" y="3024336"/>
                    <a:pt x="1512168" y="3024336"/>
                  </a:cubicBezTo>
                  <a:cubicBezTo>
                    <a:pt x="677021" y="3024336"/>
                    <a:pt x="0" y="2347315"/>
                    <a:pt x="0" y="1512168"/>
                  </a:cubicBezTo>
                  <a:cubicBezTo>
                    <a:pt x="0" y="677021"/>
                    <a:pt x="677021" y="0"/>
                    <a:pt x="1512168" y="0"/>
                  </a:cubicBezTo>
                  <a:cubicBezTo>
                    <a:pt x="1598138" y="0"/>
                    <a:pt x="1682432" y="7174"/>
                    <a:pt x="1764196" y="22675"/>
                  </a:cubicBezTo>
                </a:path>
              </a:pathLst>
            </a:custGeom>
            <a:noFill/>
            <a:ln w="25400" cap="flat" cmpd="sng">
              <a:solidFill>
                <a:srgbClr val="042E60"/>
              </a:solidFill>
              <a:prstDash val="sysDash"/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6406" tIns="48203" rIns="96406" bIns="48203" anchor="ctr"/>
            <a:lstStyle/>
            <a:p>
              <a:pPr defTabSz="128537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" name="椭圆 4"/>
            <p:cNvSpPr>
              <a:spLocks/>
            </p:cNvSpPr>
            <p:nvPr/>
          </p:nvSpPr>
          <p:spPr bwMode="auto">
            <a:xfrm rot="1748642">
              <a:off x="2072242" y="1513229"/>
              <a:ext cx="1573837" cy="746788"/>
            </a:xfrm>
            <a:custGeom>
              <a:avLst/>
              <a:gdLst>
                <a:gd name="T0" fmla="*/ 0 w 2134918"/>
                <a:gd name="T1" fmla="*/ 1012045 h 1012045"/>
                <a:gd name="T2" fmla="*/ 1067459 w 2134918"/>
                <a:gd name="T3" fmla="*/ 0 h 1012045"/>
                <a:gd name="T4" fmla="*/ 2134918 w 2134918"/>
                <a:gd name="T5" fmla="*/ 1012045 h 101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4918" h="1012045">
                  <a:moveTo>
                    <a:pt x="0" y="1012045"/>
                  </a:moveTo>
                  <a:cubicBezTo>
                    <a:pt x="28964" y="447977"/>
                    <a:pt x="495896" y="0"/>
                    <a:pt x="1067459" y="0"/>
                  </a:cubicBezTo>
                  <a:cubicBezTo>
                    <a:pt x="1639022" y="0"/>
                    <a:pt x="2105955" y="447977"/>
                    <a:pt x="2134918" y="1012045"/>
                  </a:cubicBezTo>
                </a:path>
              </a:pathLst>
            </a:custGeom>
            <a:noFill/>
            <a:ln w="25400" cap="flat" cmpd="sng">
              <a:solidFill>
                <a:srgbClr val="042E60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6406" tIns="48203" rIns="96406" bIns="48203" anchor="ctr"/>
            <a:lstStyle/>
            <a:p>
              <a:pPr defTabSz="128537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4" name="椭圆 4"/>
            <p:cNvSpPr>
              <a:spLocks/>
            </p:cNvSpPr>
            <p:nvPr/>
          </p:nvSpPr>
          <p:spPr bwMode="auto">
            <a:xfrm rot="1748643" flipV="1">
              <a:off x="3158906" y="2877661"/>
              <a:ext cx="1121762" cy="532017"/>
            </a:xfrm>
            <a:custGeom>
              <a:avLst/>
              <a:gdLst>
                <a:gd name="T0" fmla="*/ 0 w 2134918"/>
                <a:gd name="T1" fmla="*/ 1012045 h 1012045"/>
                <a:gd name="T2" fmla="*/ 1067459 w 2134918"/>
                <a:gd name="T3" fmla="*/ 0 h 1012045"/>
                <a:gd name="T4" fmla="*/ 2134918 w 2134918"/>
                <a:gd name="T5" fmla="*/ 1012045 h 101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4918" h="1012045">
                  <a:moveTo>
                    <a:pt x="0" y="1012045"/>
                  </a:moveTo>
                  <a:cubicBezTo>
                    <a:pt x="28964" y="447977"/>
                    <a:pt x="495896" y="0"/>
                    <a:pt x="1067459" y="0"/>
                  </a:cubicBezTo>
                  <a:cubicBezTo>
                    <a:pt x="1639022" y="0"/>
                    <a:pt x="2105955" y="447977"/>
                    <a:pt x="2134918" y="1012045"/>
                  </a:cubicBezTo>
                </a:path>
              </a:pathLst>
            </a:custGeom>
            <a:noFill/>
            <a:ln w="25400" cap="flat" cmpd="sng">
              <a:solidFill>
                <a:srgbClr val="042E60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6406" tIns="48203" rIns="96406" bIns="48203" anchor="ctr"/>
            <a:lstStyle/>
            <a:p>
              <a:pPr defTabSz="128537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椭圆 4"/>
            <p:cNvSpPr>
              <a:spLocks/>
            </p:cNvSpPr>
            <p:nvPr/>
          </p:nvSpPr>
          <p:spPr bwMode="auto">
            <a:xfrm rot="1748642">
              <a:off x="4392985" y="3020842"/>
              <a:ext cx="773581" cy="366376"/>
            </a:xfrm>
            <a:custGeom>
              <a:avLst/>
              <a:gdLst>
                <a:gd name="T0" fmla="*/ 0 w 2134918"/>
                <a:gd name="T1" fmla="*/ 1012045 h 1012045"/>
                <a:gd name="T2" fmla="*/ 1067459 w 2134918"/>
                <a:gd name="T3" fmla="*/ 0 h 1012045"/>
                <a:gd name="T4" fmla="*/ 2134918 w 2134918"/>
                <a:gd name="T5" fmla="*/ 1012045 h 101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4918" h="1012045">
                  <a:moveTo>
                    <a:pt x="0" y="1012045"/>
                  </a:moveTo>
                  <a:cubicBezTo>
                    <a:pt x="28964" y="447977"/>
                    <a:pt x="495896" y="0"/>
                    <a:pt x="1067459" y="0"/>
                  </a:cubicBezTo>
                  <a:cubicBezTo>
                    <a:pt x="1639022" y="0"/>
                    <a:pt x="2105955" y="447977"/>
                    <a:pt x="2134918" y="1012045"/>
                  </a:cubicBezTo>
                </a:path>
              </a:pathLst>
            </a:custGeom>
            <a:noFill/>
            <a:ln w="25400" cap="flat" cmpd="sng">
              <a:solidFill>
                <a:srgbClr val="042E60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6406" tIns="48203" rIns="96406" bIns="48203" anchor="ctr"/>
            <a:lstStyle/>
            <a:p>
              <a:pPr defTabSz="128537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6" name="KSO_GN4"/>
          <p:cNvSpPr>
            <a:spLocks noChangeArrowheads="1"/>
          </p:cNvSpPr>
          <p:nvPr/>
        </p:nvSpPr>
        <p:spPr bwMode="auto">
          <a:xfrm>
            <a:off x="1020565" y="2034448"/>
            <a:ext cx="2340704" cy="2341698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algn="ctr" defTabSz="964029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7591" kern="0" dirty="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37" name="KSO_GN3"/>
          <p:cNvSpPr>
            <a:spLocks noChangeArrowheads="1"/>
          </p:cNvSpPr>
          <p:nvPr/>
        </p:nvSpPr>
        <p:spPr bwMode="auto">
          <a:xfrm>
            <a:off x="3175555" y="3750131"/>
            <a:ext cx="1656396" cy="165709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algn="ctr" defTabSz="964029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623" kern="0" dirty="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38" name="KSO_GN2"/>
          <p:cNvSpPr>
            <a:spLocks noChangeArrowheads="1"/>
          </p:cNvSpPr>
          <p:nvPr/>
        </p:nvSpPr>
        <p:spPr bwMode="auto">
          <a:xfrm rot="10800000" flipV="1">
            <a:off x="4893856" y="4665720"/>
            <a:ext cx="1181227" cy="1181729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algn="ctr" defTabSz="964029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795" kern="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02</a:t>
            </a:r>
            <a:endParaRPr lang="en-US" altLang="zh-CN" sz="2109" kern="0">
              <a:solidFill>
                <a:schemeClr val="bg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9" name="KSO_GN1"/>
          <p:cNvSpPr>
            <a:spLocks noChangeArrowheads="1"/>
          </p:cNvSpPr>
          <p:nvPr/>
        </p:nvSpPr>
        <p:spPr bwMode="auto">
          <a:xfrm>
            <a:off x="6019872" y="5534439"/>
            <a:ext cx="814813" cy="81515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>
            <a:lvl1pPr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 algn="ctr" defTabSz="964029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795" kern="0" dirty="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40" name="文本框 11"/>
          <p:cNvSpPr txBox="1">
            <a:spLocks noChangeArrowheads="1"/>
          </p:cNvSpPr>
          <p:nvPr/>
        </p:nvSpPr>
        <p:spPr bwMode="auto">
          <a:xfrm>
            <a:off x="3342861" y="1946761"/>
            <a:ext cx="5904596" cy="496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380" tIns="48190" rIns="96380" bIns="4819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文本框 12"/>
          <p:cNvSpPr txBox="1">
            <a:spLocks noChangeArrowheads="1"/>
          </p:cNvSpPr>
          <p:nvPr/>
        </p:nvSpPr>
        <p:spPr bwMode="auto">
          <a:xfrm>
            <a:off x="4643024" y="3192329"/>
            <a:ext cx="5532537" cy="496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380" tIns="48190" rIns="96380" bIns="4819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文本框 13"/>
          <p:cNvSpPr txBox="1">
            <a:spLocks noChangeArrowheads="1"/>
          </p:cNvSpPr>
          <p:nvPr/>
        </p:nvSpPr>
        <p:spPr bwMode="auto">
          <a:xfrm>
            <a:off x="6049916" y="4483041"/>
            <a:ext cx="5366276" cy="496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380" tIns="48190" rIns="96380" bIns="4819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文本框 14"/>
          <p:cNvSpPr txBox="1">
            <a:spLocks noChangeArrowheads="1"/>
          </p:cNvSpPr>
          <p:nvPr/>
        </p:nvSpPr>
        <p:spPr bwMode="auto">
          <a:xfrm>
            <a:off x="6986174" y="5621903"/>
            <a:ext cx="5410345" cy="496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380" tIns="48190" rIns="96380" bIns="4819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微软雅黑" pitchFamily="34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170"/>
          <p:cNvSpPr txBox="1"/>
          <p:nvPr/>
        </p:nvSpPr>
        <p:spPr>
          <a:xfrm>
            <a:off x="3342862" y="1378138"/>
            <a:ext cx="2430227" cy="528259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TextBox 170"/>
          <p:cNvSpPr txBox="1"/>
          <p:nvPr/>
        </p:nvSpPr>
        <p:spPr>
          <a:xfrm>
            <a:off x="4643024" y="2631678"/>
            <a:ext cx="2430227" cy="528259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TextBox 170"/>
          <p:cNvSpPr txBox="1"/>
          <p:nvPr/>
        </p:nvSpPr>
        <p:spPr>
          <a:xfrm>
            <a:off x="6049917" y="3903265"/>
            <a:ext cx="2430227" cy="528259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TextBox 170"/>
          <p:cNvSpPr txBox="1"/>
          <p:nvPr/>
        </p:nvSpPr>
        <p:spPr>
          <a:xfrm>
            <a:off x="6986174" y="5103415"/>
            <a:ext cx="2430227" cy="528259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329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750"/>
                            </p:stCondLst>
                            <p:childTnLst>
                              <p:par>
                                <p:cTn id="3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250"/>
                            </p:stCondLst>
                            <p:childTnLst>
                              <p:par>
                                <p:cTn id="4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750"/>
                            </p:stCondLst>
                            <p:childTnLst>
                              <p:par>
                                <p:cTn id="4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 autoUpdateAnimBg="0"/>
      <p:bldP spid="37" grpId="0" animBg="1" autoUpdateAnimBg="0"/>
      <p:bldP spid="38" grpId="0" animBg="1" autoUpdateAnimBg="0"/>
      <p:bldP spid="39" grpId="0" animBg="1" autoUpdateAnimBg="0"/>
      <p:bldP spid="40" grpId="0"/>
      <p:bldP spid="41" grpId="0"/>
      <p:bldP spid="42" grpId="0"/>
      <p:bldP spid="43" grpId="0"/>
      <p:bldP spid="24" grpId="0"/>
      <p:bldP spid="25" grpId="0"/>
      <p:bldP spid="26" grpId="0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6536494" y="4367262"/>
            <a:ext cx="1238545" cy="1417072"/>
          </a:xfrm>
          <a:custGeom>
            <a:avLst/>
            <a:gdLst/>
            <a:ahLst/>
            <a:cxnLst/>
            <a:rect l="l" t="t" r="r" b="b"/>
            <a:pathLst>
              <a:path w="1184474" h="1305883">
                <a:moveTo>
                  <a:pt x="1128301" y="542257"/>
                </a:moveTo>
                <a:cubicBezTo>
                  <a:pt x="1138996" y="544244"/>
                  <a:pt x="1150947" y="549813"/>
                  <a:pt x="1160623" y="559490"/>
                </a:cubicBezTo>
                <a:cubicBezTo>
                  <a:pt x="1179976" y="578842"/>
                  <a:pt x="1182899" y="607295"/>
                  <a:pt x="1173598" y="616596"/>
                </a:cubicBezTo>
                <a:cubicBezTo>
                  <a:pt x="1164297" y="625897"/>
                  <a:pt x="1124169" y="634649"/>
                  <a:pt x="1104816" y="615297"/>
                </a:cubicBezTo>
                <a:cubicBezTo>
                  <a:pt x="1085464" y="595944"/>
                  <a:pt x="1094216" y="555816"/>
                  <a:pt x="1103517" y="546515"/>
                </a:cubicBezTo>
                <a:cubicBezTo>
                  <a:pt x="1108167" y="541864"/>
                  <a:pt x="1117606" y="540270"/>
                  <a:pt x="1128301" y="542257"/>
                </a:cubicBezTo>
                <a:close/>
                <a:moveTo>
                  <a:pt x="1129951" y="407312"/>
                </a:moveTo>
                <a:cubicBezTo>
                  <a:pt x="1142445" y="408682"/>
                  <a:pt x="1156099" y="414183"/>
                  <a:pt x="1166678" y="424762"/>
                </a:cubicBezTo>
                <a:cubicBezTo>
                  <a:pt x="1187836" y="445920"/>
                  <a:pt x="1188681" y="479378"/>
                  <a:pt x="1176799" y="491260"/>
                </a:cubicBezTo>
                <a:cubicBezTo>
                  <a:pt x="1164917" y="503142"/>
                  <a:pt x="1116544" y="517212"/>
                  <a:pt x="1095386" y="496054"/>
                </a:cubicBezTo>
                <a:cubicBezTo>
                  <a:pt x="1074229" y="474896"/>
                  <a:pt x="1088298" y="426523"/>
                  <a:pt x="1100180" y="414641"/>
                </a:cubicBezTo>
                <a:cubicBezTo>
                  <a:pt x="1106121" y="408700"/>
                  <a:pt x="1117456" y="405941"/>
                  <a:pt x="1129951" y="407312"/>
                </a:cubicBezTo>
                <a:close/>
                <a:moveTo>
                  <a:pt x="1108012" y="263931"/>
                </a:moveTo>
                <a:cubicBezTo>
                  <a:pt x="1121552" y="263764"/>
                  <a:pt x="1135813" y="267978"/>
                  <a:pt x="1146016" y="278181"/>
                </a:cubicBezTo>
                <a:cubicBezTo>
                  <a:pt x="1166422" y="298587"/>
                  <a:pt x="1162872" y="335223"/>
                  <a:pt x="1148231" y="349864"/>
                </a:cubicBezTo>
                <a:cubicBezTo>
                  <a:pt x="1133590" y="364505"/>
                  <a:pt x="1078576" y="386433"/>
                  <a:pt x="1058170" y="366027"/>
                </a:cubicBezTo>
                <a:cubicBezTo>
                  <a:pt x="1037764" y="345621"/>
                  <a:pt x="1059692" y="290607"/>
                  <a:pt x="1074333" y="275966"/>
                </a:cubicBezTo>
                <a:cubicBezTo>
                  <a:pt x="1081653" y="268645"/>
                  <a:pt x="1094472" y="264097"/>
                  <a:pt x="1108012" y="263931"/>
                </a:cubicBezTo>
                <a:close/>
                <a:moveTo>
                  <a:pt x="763865" y="213531"/>
                </a:moveTo>
                <a:cubicBezTo>
                  <a:pt x="829482" y="213531"/>
                  <a:pt x="945898" y="291848"/>
                  <a:pt x="992465" y="353231"/>
                </a:cubicBezTo>
                <a:cubicBezTo>
                  <a:pt x="1039032" y="414614"/>
                  <a:pt x="1049615" y="514098"/>
                  <a:pt x="1043265" y="581831"/>
                </a:cubicBezTo>
                <a:cubicBezTo>
                  <a:pt x="1036915" y="649564"/>
                  <a:pt x="1051732" y="668614"/>
                  <a:pt x="954365" y="759631"/>
                </a:cubicBezTo>
                <a:cubicBezTo>
                  <a:pt x="856998" y="850648"/>
                  <a:pt x="535265" y="1068664"/>
                  <a:pt x="459065" y="1127931"/>
                </a:cubicBezTo>
                <a:cubicBezTo>
                  <a:pt x="382865" y="1187198"/>
                  <a:pt x="306665" y="1301498"/>
                  <a:pt x="230465" y="1305731"/>
                </a:cubicBezTo>
                <a:cubicBezTo>
                  <a:pt x="154265" y="1309964"/>
                  <a:pt x="12448" y="1225298"/>
                  <a:pt x="1865" y="1153331"/>
                </a:cubicBezTo>
                <a:cubicBezTo>
                  <a:pt x="-8718" y="1081364"/>
                  <a:pt x="23032" y="945898"/>
                  <a:pt x="166965" y="873931"/>
                </a:cubicBezTo>
                <a:cubicBezTo>
                  <a:pt x="310898" y="801964"/>
                  <a:pt x="355348" y="846414"/>
                  <a:pt x="420965" y="823131"/>
                </a:cubicBezTo>
                <a:cubicBezTo>
                  <a:pt x="486582" y="799848"/>
                  <a:pt x="516215" y="774448"/>
                  <a:pt x="560665" y="734231"/>
                </a:cubicBezTo>
                <a:cubicBezTo>
                  <a:pt x="605115" y="694014"/>
                  <a:pt x="681315" y="645331"/>
                  <a:pt x="687665" y="581831"/>
                </a:cubicBezTo>
                <a:cubicBezTo>
                  <a:pt x="694015" y="518331"/>
                  <a:pt x="586065" y="414614"/>
                  <a:pt x="598765" y="353231"/>
                </a:cubicBezTo>
                <a:cubicBezTo>
                  <a:pt x="611465" y="291848"/>
                  <a:pt x="698248" y="213531"/>
                  <a:pt x="763865" y="213531"/>
                </a:cubicBezTo>
                <a:close/>
                <a:moveTo>
                  <a:pt x="1036431" y="129524"/>
                </a:moveTo>
                <a:cubicBezTo>
                  <a:pt x="1050986" y="129983"/>
                  <a:pt x="1066523" y="135189"/>
                  <a:pt x="1077979" y="146644"/>
                </a:cubicBezTo>
                <a:cubicBezTo>
                  <a:pt x="1100890" y="169556"/>
                  <a:pt x="1098800" y="208793"/>
                  <a:pt x="1083743" y="223851"/>
                </a:cubicBezTo>
                <a:cubicBezTo>
                  <a:pt x="1068686" y="238908"/>
                  <a:pt x="1010548" y="259898"/>
                  <a:pt x="987637" y="236987"/>
                </a:cubicBezTo>
                <a:cubicBezTo>
                  <a:pt x="964725" y="214075"/>
                  <a:pt x="985716" y="155938"/>
                  <a:pt x="1000773" y="140880"/>
                </a:cubicBezTo>
                <a:cubicBezTo>
                  <a:pt x="1008302" y="133352"/>
                  <a:pt x="1021875" y="129065"/>
                  <a:pt x="1036431" y="129524"/>
                </a:cubicBezTo>
                <a:close/>
                <a:moveTo>
                  <a:pt x="887345" y="66"/>
                </a:moveTo>
                <a:cubicBezTo>
                  <a:pt x="908214" y="841"/>
                  <a:pt x="930527" y="8428"/>
                  <a:pt x="947041" y="24941"/>
                </a:cubicBezTo>
                <a:cubicBezTo>
                  <a:pt x="980068" y="57968"/>
                  <a:pt x="977387" y="114196"/>
                  <a:pt x="955924" y="135659"/>
                </a:cubicBezTo>
                <a:cubicBezTo>
                  <a:pt x="934461" y="157122"/>
                  <a:pt x="851292" y="186743"/>
                  <a:pt x="818265" y="153717"/>
                </a:cubicBezTo>
                <a:cubicBezTo>
                  <a:pt x="785239" y="120690"/>
                  <a:pt x="814860" y="37521"/>
                  <a:pt x="836323" y="16058"/>
                </a:cubicBezTo>
                <a:cubicBezTo>
                  <a:pt x="847054" y="5326"/>
                  <a:pt x="866477" y="-710"/>
                  <a:pt x="887345" y="66"/>
                </a:cubicBezTo>
                <a:close/>
              </a:path>
            </a:pathLst>
          </a:custGeom>
          <a:solidFill>
            <a:schemeClr val="accent2"/>
          </a:solidFill>
          <a:ln w="3175" cap="flat" cmpd="sng" algn="ctr">
            <a:solidFill>
              <a:srgbClr val="EAEAEA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87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任意多边形 2"/>
          <p:cNvSpPr>
            <a:spLocks noChangeArrowheads="1"/>
          </p:cNvSpPr>
          <p:nvPr/>
        </p:nvSpPr>
        <p:spPr bwMode="auto">
          <a:xfrm>
            <a:off x="8877647" y="1244222"/>
            <a:ext cx="1236312" cy="1417072"/>
          </a:xfrm>
          <a:custGeom>
            <a:avLst/>
            <a:gdLst>
              <a:gd name="T0" fmla="*/ 0 w 1184474"/>
              <a:gd name="T1" fmla="*/ 0 h 1305883"/>
              <a:gd name="T2" fmla="*/ 1184474 w 1184474"/>
              <a:gd name="T3" fmla="*/ 1305883 h 1305883"/>
            </a:gdLst>
            <a:ahLst/>
            <a:cxnLst/>
            <a:rect l="T0" t="T1" r="T2" b="T3"/>
            <a:pathLst>
              <a:path w="1184474" h="1305883">
                <a:moveTo>
                  <a:pt x="1128301" y="542257"/>
                </a:moveTo>
                <a:cubicBezTo>
                  <a:pt x="1138996" y="544244"/>
                  <a:pt x="1150947" y="549813"/>
                  <a:pt x="1160623" y="559490"/>
                </a:cubicBezTo>
                <a:cubicBezTo>
                  <a:pt x="1179976" y="578842"/>
                  <a:pt x="1182899" y="607295"/>
                  <a:pt x="1173598" y="616596"/>
                </a:cubicBezTo>
                <a:cubicBezTo>
                  <a:pt x="1164297" y="625897"/>
                  <a:pt x="1124169" y="634649"/>
                  <a:pt x="1104816" y="615297"/>
                </a:cubicBezTo>
                <a:cubicBezTo>
                  <a:pt x="1085464" y="595944"/>
                  <a:pt x="1094216" y="555816"/>
                  <a:pt x="1103517" y="546515"/>
                </a:cubicBezTo>
                <a:cubicBezTo>
                  <a:pt x="1108167" y="541864"/>
                  <a:pt x="1117606" y="540270"/>
                  <a:pt x="1128301" y="542257"/>
                </a:cubicBezTo>
                <a:close/>
                <a:moveTo>
                  <a:pt x="1129951" y="407312"/>
                </a:moveTo>
                <a:cubicBezTo>
                  <a:pt x="1142445" y="408682"/>
                  <a:pt x="1156099" y="414183"/>
                  <a:pt x="1166678" y="424762"/>
                </a:cubicBezTo>
                <a:cubicBezTo>
                  <a:pt x="1187836" y="445920"/>
                  <a:pt x="1188681" y="479378"/>
                  <a:pt x="1176799" y="491260"/>
                </a:cubicBezTo>
                <a:cubicBezTo>
                  <a:pt x="1164917" y="503142"/>
                  <a:pt x="1116544" y="517212"/>
                  <a:pt x="1095386" y="496054"/>
                </a:cubicBezTo>
                <a:cubicBezTo>
                  <a:pt x="1074229" y="474896"/>
                  <a:pt x="1088298" y="426523"/>
                  <a:pt x="1100180" y="414641"/>
                </a:cubicBezTo>
                <a:cubicBezTo>
                  <a:pt x="1106121" y="408700"/>
                  <a:pt x="1117456" y="405941"/>
                  <a:pt x="1129951" y="407312"/>
                </a:cubicBezTo>
                <a:close/>
                <a:moveTo>
                  <a:pt x="1108012" y="263931"/>
                </a:moveTo>
                <a:cubicBezTo>
                  <a:pt x="1121552" y="263764"/>
                  <a:pt x="1135813" y="267978"/>
                  <a:pt x="1146016" y="278181"/>
                </a:cubicBezTo>
                <a:cubicBezTo>
                  <a:pt x="1166422" y="298587"/>
                  <a:pt x="1162872" y="335223"/>
                  <a:pt x="1148231" y="349864"/>
                </a:cubicBezTo>
                <a:cubicBezTo>
                  <a:pt x="1133590" y="364505"/>
                  <a:pt x="1078576" y="386433"/>
                  <a:pt x="1058170" y="366027"/>
                </a:cubicBezTo>
                <a:cubicBezTo>
                  <a:pt x="1037764" y="345621"/>
                  <a:pt x="1059692" y="290607"/>
                  <a:pt x="1074333" y="275966"/>
                </a:cubicBezTo>
                <a:cubicBezTo>
                  <a:pt x="1081653" y="268645"/>
                  <a:pt x="1094472" y="264097"/>
                  <a:pt x="1108012" y="263931"/>
                </a:cubicBezTo>
                <a:close/>
                <a:moveTo>
                  <a:pt x="763865" y="213531"/>
                </a:moveTo>
                <a:cubicBezTo>
                  <a:pt x="829482" y="213531"/>
                  <a:pt x="945898" y="291848"/>
                  <a:pt x="992465" y="353231"/>
                </a:cubicBezTo>
                <a:cubicBezTo>
                  <a:pt x="1039032" y="414614"/>
                  <a:pt x="1049615" y="514098"/>
                  <a:pt x="1043265" y="581831"/>
                </a:cubicBezTo>
                <a:cubicBezTo>
                  <a:pt x="1036915" y="649564"/>
                  <a:pt x="1051732" y="668614"/>
                  <a:pt x="954365" y="759631"/>
                </a:cubicBezTo>
                <a:cubicBezTo>
                  <a:pt x="856998" y="850648"/>
                  <a:pt x="535265" y="1068664"/>
                  <a:pt x="459065" y="1127931"/>
                </a:cubicBezTo>
                <a:cubicBezTo>
                  <a:pt x="382865" y="1187198"/>
                  <a:pt x="306665" y="1301498"/>
                  <a:pt x="230465" y="1305731"/>
                </a:cubicBezTo>
                <a:cubicBezTo>
                  <a:pt x="154265" y="1309964"/>
                  <a:pt x="12448" y="1225298"/>
                  <a:pt x="1865" y="1153331"/>
                </a:cubicBezTo>
                <a:cubicBezTo>
                  <a:pt x="-8718" y="1081364"/>
                  <a:pt x="23032" y="945898"/>
                  <a:pt x="166965" y="873931"/>
                </a:cubicBezTo>
                <a:cubicBezTo>
                  <a:pt x="310898" y="801964"/>
                  <a:pt x="355348" y="846414"/>
                  <a:pt x="420965" y="823131"/>
                </a:cubicBezTo>
                <a:cubicBezTo>
                  <a:pt x="486582" y="799848"/>
                  <a:pt x="516215" y="774448"/>
                  <a:pt x="560665" y="734231"/>
                </a:cubicBezTo>
                <a:cubicBezTo>
                  <a:pt x="605115" y="694014"/>
                  <a:pt x="681315" y="645331"/>
                  <a:pt x="687665" y="581831"/>
                </a:cubicBezTo>
                <a:cubicBezTo>
                  <a:pt x="694015" y="518331"/>
                  <a:pt x="586065" y="414614"/>
                  <a:pt x="598765" y="353231"/>
                </a:cubicBezTo>
                <a:cubicBezTo>
                  <a:pt x="611465" y="291848"/>
                  <a:pt x="698248" y="213531"/>
                  <a:pt x="763865" y="213531"/>
                </a:cubicBezTo>
                <a:close/>
                <a:moveTo>
                  <a:pt x="1036431" y="129524"/>
                </a:moveTo>
                <a:cubicBezTo>
                  <a:pt x="1050986" y="129983"/>
                  <a:pt x="1066523" y="135189"/>
                  <a:pt x="1077979" y="146644"/>
                </a:cubicBezTo>
                <a:cubicBezTo>
                  <a:pt x="1100890" y="169556"/>
                  <a:pt x="1098800" y="208793"/>
                  <a:pt x="1083743" y="223851"/>
                </a:cubicBezTo>
                <a:cubicBezTo>
                  <a:pt x="1068686" y="238908"/>
                  <a:pt x="1010548" y="259898"/>
                  <a:pt x="987637" y="236987"/>
                </a:cubicBezTo>
                <a:cubicBezTo>
                  <a:pt x="964725" y="214075"/>
                  <a:pt x="985716" y="155938"/>
                  <a:pt x="1000773" y="140880"/>
                </a:cubicBezTo>
                <a:cubicBezTo>
                  <a:pt x="1008302" y="133352"/>
                  <a:pt x="1021875" y="129065"/>
                  <a:pt x="1036431" y="129524"/>
                </a:cubicBezTo>
                <a:close/>
                <a:moveTo>
                  <a:pt x="887345" y="66"/>
                </a:moveTo>
                <a:cubicBezTo>
                  <a:pt x="908214" y="841"/>
                  <a:pt x="930527" y="8428"/>
                  <a:pt x="947041" y="24941"/>
                </a:cubicBezTo>
                <a:cubicBezTo>
                  <a:pt x="980068" y="57968"/>
                  <a:pt x="977387" y="114196"/>
                  <a:pt x="955924" y="135659"/>
                </a:cubicBezTo>
                <a:cubicBezTo>
                  <a:pt x="934461" y="157122"/>
                  <a:pt x="851292" y="186743"/>
                  <a:pt x="818265" y="153717"/>
                </a:cubicBezTo>
                <a:cubicBezTo>
                  <a:pt x="785239" y="120690"/>
                  <a:pt x="814860" y="37521"/>
                  <a:pt x="836323" y="16058"/>
                </a:cubicBezTo>
                <a:cubicBezTo>
                  <a:pt x="847054" y="5326"/>
                  <a:pt x="866477" y="-710"/>
                  <a:pt x="887345" y="6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  <a:extLst/>
        </p:spPr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4498" kern="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矩形 1"/>
          <p:cNvSpPr>
            <a:spLocks noChangeArrowheads="1"/>
          </p:cNvSpPr>
          <p:nvPr/>
        </p:nvSpPr>
        <p:spPr bwMode="auto">
          <a:xfrm>
            <a:off x="6420450" y="2914485"/>
            <a:ext cx="1417073" cy="1238545"/>
          </a:xfrm>
          <a:custGeom>
            <a:avLst/>
            <a:gdLst>
              <a:gd name="T0" fmla="*/ 0 w 1008063"/>
              <a:gd name="T1" fmla="*/ 0 h 881063"/>
              <a:gd name="T2" fmla="*/ 1008063 w 1008063"/>
              <a:gd name="T3" fmla="*/ 881063 h 881063"/>
            </a:gdLst>
            <a:ahLst/>
            <a:cxnLst/>
            <a:rect l="T0" t="T1" r="T2" b="T3"/>
            <a:pathLst>
              <a:path w="1008063" h="881063">
                <a:moveTo>
                  <a:pt x="942728" y="158110"/>
                </a:moveTo>
                <a:cubicBezTo>
                  <a:pt x="958837" y="158686"/>
                  <a:pt x="976062" y="164329"/>
                  <a:pt x="988810" y="176613"/>
                </a:cubicBezTo>
                <a:cubicBezTo>
                  <a:pt x="1001557" y="188897"/>
                  <a:pt x="1007414" y="205494"/>
                  <a:pt x="1008012" y="221018"/>
                </a:cubicBezTo>
                <a:cubicBezTo>
                  <a:pt x="1008611" y="236540"/>
                  <a:pt x="1003951" y="250988"/>
                  <a:pt x="995667" y="258970"/>
                </a:cubicBezTo>
                <a:cubicBezTo>
                  <a:pt x="979099" y="274935"/>
                  <a:pt x="914897" y="296968"/>
                  <a:pt x="889402" y="272402"/>
                </a:cubicBezTo>
                <a:cubicBezTo>
                  <a:pt x="863908" y="247835"/>
                  <a:pt x="886774" y="185970"/>
                  <a:pt x="903342" y="170005"/>
                </a:cubicBezTo>
                <a:cubicBezTo>
                  <a:pt x="911626" y="162023"/>
                  <a:pt x="926619" y="157533"/>
                  <a:pt x="942728" y="158110"/>
                </a:cubicBezTo>
                <a:close/>
                <a:moveTo>
                  <a:pt x="601892" y="104078"/>
                </a:moveTo>
                <a:cubicBezTo>
                  <a:pt x="647770" y="105923"/>
                  <a:pt x="699852" y="116845"/>
                  <a:pt x="735390" y="142824"/>
                </a:cubicBezTo>
                <a:cubicBezTo>
                  <a:pt x="782774" y="177463"/>
                  <a:pt x="843230" y="264059"/>
                  <a:pt x="843230" y="312867"/>
                </a:cubicBezTo>
                <a:cubicBezTo>
                  <a:pt x="843230" y="361676"/>
                  <a:pt x="782774" y="426229"/>
                  <a:pt x="735390" y="435676"/>
                </a:cubicBezTo>
                <a:cubicBezTo>
                  <a:pt x="688006" y="445123"/>
                  <a:pt x="607942" y="364825"/>
                  <a:pt x="558924" y="369548"/>
                </a:cubicBezTo>
                <a:cubicBezTo>
                  <a:pt x="509906" y="374272"/>
                  <a:pt x="472326" y="430952"/>
                  <a:pt x="441281" y="464016"/>
                </a:cubicBezTo>
                <a:cubicBezTo>
                  <a:pt x="410236" y="497080"/>
                  <a:pt x="390628" y="519122"/>
                  <a:pt x="372655" y="567931"/>
                </a:cubicBezTo>
                <a:cubicBezTo>
                  <a:pt x="354682" y="616740"/>
                  <a:pt x="388995" y="649804"/>
                  <a:pt x="333441" y="756867"/>
                </a:cubicBezTo>
                <a:cubicBezTo>
                  <a:pt x="277887" y="863931"/>
                  <a:pt x="173315" y="887548"/>
                  <a:pt x="117761" y="879676"/>
                </a:cubicBezTo>
                <a:cubicBezTo>
                  <a:pt x="62207" y="871804"/>
                  <a:pt x="-3151" y="766314"/>
                  <a:pt x="117" y="709633"/>
                </a:cubicBezTo>
                <a:cubicBezTo>
                  <a:pt x="3385" y="652952"/>
                  <a:pt x="91617" y="596272"/>
                  <a:pt x="137368" y="539591"/>
                </a:cubicBezTo>
                <a:cubicBezTo>
                  <a:pt x="183119" y="482910"/>
                  <a:pt x="351414" y="243591"/>
                  <a:pt x="421673" y="171165"/>
                </a:cubicBezTo>
                <a:cubicBezTo>
                  <a:pt x="491933" y="98739"/>
                  <a:pt x="506638" y="109761"/>
                  <a:pt x="558924" y="105037"/>
                </a:cubicBezTo>
                <a:cubicBezTo>
                  <a:pt x="571996" y="103856"/>
                  <a:pt x="586599" y="103463"/>
                  <a:pt x="601892" y="104078"/>
                </a:cubicBezTo>
                <a:close/>
                <a:moveTo>
                  <a:pt x="862789" y="66481"/>
                </a:moveTo>
                <a:cubicBezTo>
                  <a:pt x="874025" y="66822"/>
                  <a:pt x="886019" y="70694"/>
                  <a:pt x="894862" y="79215"/>
                </a:cubicBezTo>
                <a:cubicBezTo>
                  <a:pt x="903705" y="87737"/>
                  <a:pt x="907724" y="99294"/>
                  <a:pt x="908078" y="110121"/>
                </a:cubicBezTo>
                <a:cubicBezTo>
                  <a:pt x="908432" y="120948"/>
                  <a:pt x="905123" y="131044"/>
                  <a:pt x="899312" y="136645"/>
                </a:cubicBezTo>
                <a:cubicBezTo>
                  <a:pt x="887688" y="147845"/>
                  <a:pt x="842810" y="163459"/>
                  <a:pt x="825123" y="146416"/>
                </a:cubicBezTo>
                <a:cubicBezTo>
                  <a:pt x="807437" y="129374"/>
                  <a:pt x="823640" y="86128"/>
                  <a:pt x="835263" y="74928"/>
                </a:cubicBezTo>
                <a:cubicBezTo>
                  <a:pt x="841075" y="69328"/>
                  <a:pt x="851553" y="66139"/>
                  <a:pt x="862789" y="66481"/>
                </a:cubicBezTo>
                <a:close/>
                <a:moveTo>
                  <a:pt x="763988" y="18007"/>
                </a:moveTo>
                <a:cubicBezTo>
                  <a:pt x="774440" y="17883"/>
                  <a:pt x="785448" y="21017"/>
                  <a:pt x="793324" y="28607"/>
                </a:cubicBezTo>
                <a:cubicBezTo>
                  <a:pt x="801200" y="36196"/>
                  <a:pt x="804453" y="46804"/>
                  <a:pt x="804324" y="56876"/>
                </a:cubicBezTo>
                <a:cubicBezTo>
                  <a:pt x="804196" y="66947"/>
                  <a:pt x="800685" y="76483"/>
                  <a:pt x="795034" y="81927"/>
                </a:cubicBezTo>
                <a:cubicBezTo>
                  <a:pt x="783732" y="92818"/>
                  <a:pt x="741264" y="109129"/>
                  <a:pt x="725512" y="93950"/>
                </a:cubicBezTo>
                <a:cubicBezTo>
                  <a:pt x="709760" y="78771"/>
                  <a:pt x="726687" y="37850"/>
                  <a:pt x="737989" y="26959"/>
                </a:cubicBezTo>
                <a:cubicBezTo>
                  <a:pt x="743640" y="21514"/>
                  <a:pt x="753536" y="18131"/>
                  <a:pt x="763988" y="18007"/>
                </a:cubicBezTo>
                <a:close/>
                <a:moveTo>
                  <a:pt x="551220" y="4923"/>
                </a:moveTo>
                <a:cubicBezTo>
                  <a:pt x="559475" y="6401"/>
                  <a:pt x="568701" y="10543"/>
                  <a:pt x="576170" y="17741"/>
                </a:cubicBezTo>
                <a:cubicBezTo>
                  <a:pt x="583640" y="24939"/>
                  <a:pt x="587939" y="33828"/>
                  <a:pt x="589473" y="41784"/>
                </a:cubicBezTo>
                <a:cubicBezTo>
                  <a:pt x="591007" y="49739"/>
                  <a:pt x="589776" y="56760"/>
                  <a:pt x="586186" y="60219"/>
                </a:cubicBezTo>
                <a:cubicBezTo>
                  <a:pt x="579006" y="67138"/>
                  <a:pt x="548030" y="73648"/>
                  <a:pt x="533091" y="59253"/>
                </a:cubicBezTo>
                <a:cubicBezTo>
                  <a:pt x="518152" y="44857"/>
                  <a:pt x="524908" y="15008"/>
                  <a:pt x="532088" y="8090"/>
                </a:cubicBezTo>
                <a:cubicBezTo>
                  <a:pt x="535678" y="4631"/>
                  <a:pt x="542964" y="3445"/>
                  <a:pt x="551220" y="4923"/>
                </a:cubicBezTo>
                <a:close/>
                <a:moveTo>
                  <a:pt x="651821" y="257"/>
                </a:moveTo>
                <a:cubicBezTo>
                  <a:pt x="661466" y="1276"/>
                  <a:pt x="672006" y="5368"/>
                  <a:pt x="680172" y="13237"/>
                </a:cubicBezTo>
                <a:cubicBezTo>
                  <a:pt x="688338" y="21106"/>
                  <a:pt x="692585" y="31263"/>
                  <a:pt x="693642" y="40556"/>
                </a:cubicBezTo>
                <a:cubicBezTo>
                  <a:pt x="694701" y="49851"/>
                  <a:pt x="692571" y="58282"/>
                  <a:pt x="687985" y="62701"/>
                </a:cubicBezTo>
                <a:cubicBezTo>
                  <a:pt x="678813" y="71540"/>
                  <a:pt x="641472" y="82005"/>
                  <a:pt x="625139" y="66267"/>
                </a:cubicBezTo>
                <a:cubicBezTo>
                  <a:pt x="608806" y="50529"/>
                  <a:pt x="619667" y="14547"/>
                  <a:pt x="628840" y="5709"/>
                </a:cubicBezTo>
                <a:cubicBezTo>
                  <a:pt x="633426" y="1290"/>
                  <a:pt x="642176" y="-763"/>
                  <a:pt x="651821" y="25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  <a:extLst/>
        </p:spPr>
        <p:txBody>
          <a:bodyPr anchor="ctr"/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b="1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矩形 21"/>
          <p:cNvSpPr/>
          <p:nvPr/>
        </p:nvSpPr>
        <p:spPr>
          <a:xfrm>
            <a:off x="4452170" y="5380414"/>
            <a:ext cx="1417073" cy="1236312"/>
          </a:xfrm>
          <a:custGeom>
            <a:avLst/>
            <a:gdLst/>
            <a:ahLst/>
            <a:cxnLst/>
            <a:rect l="l" t="t" r="r" b="b"/>
            <a:pathLst>
              <a:path w="1008063" h="879475">
                <a:moveTo>
                  <a:pt x="942729" y="157825"/>
                </a:moveTo>
                <a:cubicBezTo>
                  <a:pt x="958838" y="158400"/>
                  <a:pt x="976062" y="164033"/>
                  <a:pt x="988810" y="176295"/>
                </a:cubicBezTo>
                <a:cubicBezTo>
                  <a:pt x="1001557" y="188557"/>
                  <a:pt x="1007414" y="205124"/>
                  <a:pt x="1008012" y="220619"/>
                </a:cubicBezTo>
                <a:cubicBezTo>
                  <a:pt x="1008611" y="236114"/>
                  <a:pt x="1003952" y="250535"/>
                  <a:pt x="995667" y="258503"/>
                </a:cubicBezTo>
                <a:cubicBezTo>
                  <a:pt x="979099" y="274440"/>
                  <a:pt x="914897" y="296433"/>
                  <a:pt x="889403" y="271911"/>
                </a:cubicBezTo>
                <a:cubicBezTo>
                  <a:pt x="863909" y="247389"/>
                  <a:pt x="886774" y="185636"/>
                  <a:pt x="903342" y="169699"/>
                </a:cubicBezTo>
                <a:cubicBezTo>
                  <a:pt x="911626" y="161731"/>
                  <a:pt x="926620" y="157249"/>
                  <a:pt x="942729" y="157825"/>
                </a:cubicBezTo>
                <a:close/>
                <a:moveTo>
                  <a:pt x="601892" y="103890"/>
                </a:moveTo>
                <a:cubicBezTo>
                  <a:pt x="647770" y="105732"/>
                  <a:pt x="699852" y="116635"/>
                  <a:pt x="735390" y="142567"/>
                </a:cubicBezTo>
                <a:cubicBezTo>
                  <a:pt x="782774" y="177144"/>
                  <a:pt x="843230" y="263583"/>
                  <a:pt x="843230" y="312303"/>
                </a:cubicBezTo>
                <a:cubicBezTo>
                  <a:pt x="843230" y="361024"/>
                  <a:pt x="782774" y="425461"/>
                  <a:pt x="735390" y="434891"/>
                </a:cubicBezTo>
                <a:cubicBezTo>
                  <a:pt x="688006" y="444320"/>
                  <a:pt x="607943" y="364167"/>
                  <a:pt x="558924" y="368882"/>
                </a:cubicBezTo>
                <a:cubicBezTo>
                  <a:pt x="509906" y="373597"/>
                  <a:pt x="472326" y="430176"/>
                  <a:pt x="441281" y="463180"/>
                </a:cubicBezTo>
                <a:cubicBezTo>
                  <a:pt x="410236" y="496184"/>
                  <a:pt x="390628" y="518187"/>
                  <a:pt x="372655" y="566908"/>
                </a:cubicBezTo>
                <a:cubicBezTo>
                  <a:pt x="354682" y="615628"/>
                  <a:pt x="388995" y="648633"/>
                  <a:pt x="333441" y="755503"/>
                </a:cubicBezTo>
                <a:cubicBezTo>
                  <a:pt x="277887" y="862374"/>
                  <a:pt x="173315" y="885948"/>
                  <a:pt x="117761" y="878090"/>
                </a:cubicBezTo>
                <a:cubicBezTo>
                  <a:pt x="62207" y="870233"/>
                  <a:pt x="-3150" y="764933"/>
                  <a:pt x="117" y="708354"/>
                </a:cubicBezTo>
                <a:cubicBezTo>
                  <a:pt x="3385" y="651776"/>
                  <a:pt x="91618" y="595197"/>
                  <a:pt x="137368" y="538618"/>
                </a:cubicBezTo>
                <a:cubicBezTo>
                  <a:pt x="183119" y="482040"/>
                  <a:pt x="351414" y="243152"/>
                  <a:pt x="421673" y="170857"/>
                </a:cubicBezTo>
                <a:cubicBezTo>
                  <a:pt x="491933" y="98562"/>
                  <a:pt x="506639" y="109563"/>
                  <a:pt x="558924" y="104848"/>
                </a:cubicBezTo>
                <a:cubicBezTo>
                  <a:pt x="571996" y="103669"/>
                  <a:pt x="586599" y="103277"/>
                  <a:pt x="601892" y="103890"/>
                </a:cubicBezTo>
                <a:close/>
                <a:moveTo>
                  <a:pt x="862789" y="66361"/>
                </a:moveTo>
                <a:cubicBezTo>
                  <a:pt x="874025" y="66702"/>
                  <a:pt x="886019" y="70567"/>
                  <a:pt x="894863" y="79073"/>
                </a:cubicBezTo>
                <a:cubicBezTo>
                  <a:pt x="903705" y="87579"/>
                  <a:pt x="907724" y="99115"/>
                  <a:pt x="908078" y="109923"/>
                </a:cubicBezTo>
                <a:cubicBezTo>
                  <a:pt x="908432" y="120730"/>
                  <a:pt x="905123" y="130808"/>
                  <a:pt x="899312" y="136399"/>
                </a:cubicBezTo>
                <a:cubicBezTo>
                  <a:pt x="887688" y="147579"/>
                  <a:pt x="842810" y="163164"/>
                  <a:pt x="825123" y="146152"/>
                </a:cubicBezTo>
                <a:cubicBezTo>
                  <a:pt x="807437" y="129141"/>
                  <a:pt x="823640" y="85973"/>
                  <a:pt x="835263" y="74793"/>
                </a:cubicBezTo>
                <a:cubicBezTo>
                  <a:pt x="841075" y="69203"/>
                  <a:pt x="851553" y="66020"/>
                  <a:pt x="862789" y="66361"/>
                </a:cubicBezTo>
                <a:close/>
                <a:moveTo>
                  <a:pt x="763988" y="17975"/>
                </a:moveTo>
                <a:cubicBezTo>
                  <a:pt x="774439" y="17851"/>
                  <a:pt x="785448" y="20979"/>
                  <a:pt x="793324" y="28555"/>
                </a:cubicBezTo>
                <a:cubicBezTo>
                  <a:pt x="801200" y="36131"/>
                  <a:pt x="804453" y="46720"/>
                  <a:pt x="804324" y="56773"/>
                </a:cubicBezTo>
                <a:cubicBezTo>
                  <a:pt x="804196" y="66827"/>
                  <a:pt x="800685" y="76345"/>
                  <a:pt x="795034" y="81780"/>
                </a:cubicBezTo>
                <a:cubicBezTo>
                  <a:pt x="783732" y="92651"/>
                  <a:pt x="741264" y="108933"/>
                  <a:pt x="725512" y="93781"/>
                </a:cubicBezTo>
                <a:cubicBezTo>
                  <a:pt x="709760" y="78630"/>
                  <a:pt x="726687" y="37782"/>
                  <a:pt x="737989" y="26911"/>
                </a:cubicBezTo>
                <a:cubicBezTo>
                  <a:pt x="743640" y="21475"/>
                  <a:pt x="753536" y="18098"/>
                  <a:pt x="763988" y="17975"/>
                </a:cubicBezTo>
                <a:close/>
                <a:moveTo>
                  <a:pt x="551219" y="4914"/>
                </a:moveTo>
                <a:cubicBezTo>
                  <a:pt x="559475" y="6390"/>
                  <a:pt x="568701" y="10525"/>
                  <a:pt x="576170" y="17710"/>
                </a:cubicBezTo>
                <a:cubicBezTo>
                  <a:pt x="583640" y="24894"/>
                  <a:pt x="587939" y="33768"/>
                  <a:pt x="589473" y="41709"/>
                </a:cubicBezTo>
                <a:cubicBezTo>
                  <a:pt x="591007" y="49650"/>
                  <a:pt x="589776" y="56658"/>
                  <a:pt x="586186" y="60111"/>
                </a:cubicBezTo>
                <a:cubicBezTo>
                  <a:pt x="579006" y="67017"/>
                  <a:pt x="548030" y="73515"/>
                  <a:pt x="533091" y="59146"/>
                </a:cubicBezTo>
                <a:cubicBezTo>
                  <a:pt x="518152" y="44777"/>
                  <a:pt x="524908" y="14982"/>
                  <a:pt x="532088" y="8076"/>
                </a:cubicBezTo>
                <a:cubicBezTo>
                  <a:pt x="535678" y="4623"/>
                  <a:pt x="542964" y="3439"/>
                  <a:pt x="551219" y="4914"/>
                </a:cubicBezTo>
                <a:close/>
                <a:moveTo>
                  <a:pt x="651821" y="257"/>
                </a:moveTo>
                <a:cubicBezTo>
                  <a:pt x="661466" y="1274"/>
                  <a:pt x="672006" y="5359"/>
                  <a:pt x="680172" y="13214"/>
                </a:cubicBezTo>
                <a:cubicBezTo>
                  <a:pt x="688339" y="21069"/>
                  <a:pt x="692585" y="31207"/>
                  <a:pt x="693643" y="40484"/>
                </a:cubicBezTo>
                <a:cubicBezTo>
                  <a:pt x="694701" y="49761"/>
                  <a:pt x="692571" y="58178"/>
                  <a:pt x="687985" y="62589"/>
                </a:cubicBezTo>
                <a:cubicBezTo>
                  <a:pt x="678813" y="71411"/>
                  <a:pt x="641472" y="81857"/>
                  <a:pt x="625139" y="66148"/>
                </a:cubicBezTo>
                <a:cubicBezTo>
                  <a:pt x="608806" y="50438"/>
                  <a:pt x="619668" y="14521"/>
                  <a:pt x="628840" y="5699"/>
                </a:cubicBezTo>
                <a:cubicBezTo>
                  <a:pt x="633426" y="1288"/>
                  <a:pt x="642176" y="-761"/>
                  <a:pt x="651821" y="257"/>
                </a:cubicBezTo>
                <a:close/>
              </a:path>
            </a:pathLst>
          </a:custGeom>
          <a:solidFill>
            <a:schemeClr val="accent1"/>
          </a:solidFill>
          <a:ln w="3175" cap="flat" cmpd="sng" algn="ctr">
            <a:solidFill>
              <a:srgbClr val="EAEAEA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87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334984" name="直接连接符 9"/>
          <p:cNvCxnSpPr>
            <a:cxnSpLocks noChangeShapeType="1"/>
          </p:cNvCxnSpPr>
          <p:nvPr/>
        </p:nvCxnSpPr>
        <p:spPr bwMode="auto">
          <a:xfrm>
            <a:off x="3938899" y="3331795"/>
            <a:ext cx="3191203" cy="0"/>
          </a:xfrm>
          <a:prstGeom prst="line">
            <a:avLst/>
          </a:prstGeom>
          <a:noFill/>
          <a:ln w="9525" algn="ctr">
            <a:solidFill>
              <a:schemeClr val="accent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4985" name="直接连接符 10"/>
          <p:cNvCxnSpPr>
            <a:cxnSpLocks noChangeShapeType="1"/>
          </p:cNvCxnSpPr>
          <p:nvPr/>
        </p:nvCxnSpPr>
        <p:spPr bwMode="auto">
          <a:xfrm>
            <a:off x="6625950" y="1802124"/>
            <a:ext cx="3188972" cy="0"/>
          </a:xfrm>
          <a:prstGeom prst="line">
            <a:avLst/>
          </a:prstGeom>
          <a:noFill/>
          <a:ln w="9525" algn="ctr">
            <a:solidFill>
              <a:schemeClr val="accent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4986" name="直接连接符 11"/>
          <p:cNvCxnSpPr>
            <a:cxnSpLocks noChangeShapeType="1"/>
          </p:cNvCxnSpPr>
          <p:nvPr/>
        </p:nvCxnSpPr>
        <p:spPr bwMode="auto">
          <a:xfrm>
            <a:off x="2182622" y="5808883"/>
            <a:ext cx="3188971" cy="0"/>
          </a:xfrm>
          <a:prstGeom prst="line">
            <a:avLst/>
          </a:prstGeom>
          <a:noFill/>
          <a:ln w="9525" algn="ctr">
            <a:solidFill>
              <a:schemeClr val="accent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4987" name="直接连接符 12"/>
          <p:cNvCxnSpPr>
            <a:cxnSpLocks noChangeShapeType="1"/>
          </p:cNvCxnSpPr>
          <p:nvPr/>
        </p:nvCxnSpPr>
        <p:spPr bwMode="auto">
          <a:xfrm>
            <a:off x="7473771" y="5023356"/>
            <a:ext cx="3191203" cy="0"/>
          </a:xfrm>
          <a:prstGeom prst="line">
            <a:avLst/>
          </a:prstGeom>
          <a:noFill/>
          <a:ln w="9525" algn="ctr">
            <a:solidFill>
              <a:schemeClr val="accent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" name="文本框 15"/>
          <p:cNvSpPr txBox="1">
            <a:spLocks noChangeArrowheads="1"/>
          </p:cNvSpPr>
          <p:nvPr/>
        </p:nvSpPr>
        <p:spPr bwMode="auto">
          <a:xfrm>
            <a:off x="927857" y="5854566"/>
            <a:ext cx="3435509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96386" y="5341614"/>
            <a:ext cx="3033695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文本框 35"/>
          <p:cNvSpPr txBox="1">
            <a:spLocks noChangeArrowheads="1"/>
          </p:cNvSpPr>
          <p:nvPr/>
        </p:nvSpPr>
        <p:spPr bwMode="auto">
          <a:xfrm>
            <a:off x="8138791" y="5077326"/>
            <a:ext cx="3435509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093426" y="4564374"/>
            <a:ext cx="3033695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文本框 37"/>
          <p:cNvSpPr txBox="1">
            <a:spLocks noChangeArrowheads="1"/>
          </p:cNvSpPr>
          <p:nvPr/>
        </p:nvSpPr>
        <p:spPr bwMode="auto">
          <a:xfrm>
            <a:off x="2802377" y="3400926"/>
            <a:ext cx="3435509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3170906" y="2887974"/>
            <a:ext cx="3033695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文本框 39"/>
          <p:cNvSpPr txBox="1">
            <a:spLocks noChangeArrowheads="1"/>
          </p:cNvSpPr>
          <p:nvPr/>
        </p:nvSpPr>
        <p:spPr bwMode="auto">
          <a:xfrm>
            <a:off x="5377937" y="1861686"/>
            <a:ext cx="3435509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105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746466" y="1348734"/>
            <a:ext cx="3033695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YOUR TITLE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091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34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34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34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334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8" grpId="0" animBg="1"/>
      <p:bldP spid="9" grpId="0" animBg="1"/>
      <p:bldP spid="16" grpId="0"/>
      <p:bldP spid="17" grpId="0"/>
      <p:bldP spid="36" grpId="0"/>
      <p:bldP spid="37" grpId="0"/>
      <p:bldP spid="38" grpId="0"/>
      <p:bldP spid="39" grpId="0"/>
      <p:bldP spid="40" grpId="0"/>
      <p:bldP spid="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966117" y="3632064"/>
            <a:ext cx="5281500" cy="2200648"/>
            <a:chOff x="3960309" y="3165179"/>
            <a:chExt cx="4579147" cy="1908000"/>
          </a:xfrm>
        </p:grpSpPr>
        <p:sp>
          <p:nvSpPr>
            <p:cNvPr id="7" name="Freeform 17"/>
            <p:cNvSpPr>
              <a:spLocks noChangeAspect="1"/>
            </p:cNvSpPr>
            <p:nvPr/>
          </p:nvSpPr>
          <p:spPr bwMode="auto">
            <a:xfrm>
              <a:off x="6601270" y="3165179"/>
              <a:ext cx="1938186" cy="1908000"/>
            </a:xfrm>
            <a:custGeom>
              <a:avLst/>
              <a:gdLst>
                <a:gd name="T0" fmla="*/ 145 w 145"/>
                <a:gd name="T1" fmla="*/ 74 h 143"/>
                <a:gd name="T2" fmla="*/ 133 w 145"/>
                <a:gd name="T3" fmla="*/ 88 h 143"/>
                <a:gd name="T4" fmla="*/ 8 w 145"/>
                <a:gd name="T5" fmla="*/ 143 h 143"/>
                <a:gd name="T6" fmla="*/ 2 w 145"/>
                <a:gd name="T7" fmla="*/ 141 h 143"/>
                <a:gd name="T8" fmla="*/ 0 w 145"/>
                <a:gd name="T9" fmla="*/ 135 h 143"/>
                <a:gd name="T10" fmla="*/ 6 w 145"/>
                <a:gd name="T11" fmla="*/ 108 h 143"/>
                <a:gd name="T12" fmla="*/ 50 w 145"/>
                <a:gd name="T13" fmla="*/ 73 h 143"/>
                <a:gd name="T14" fmla="*/ 21 w 145"/>
                <a:gd name="T15" fmla="*/ 44 h 143"/>
                <a:gd name="T16" fmla="*/ 29 w 145"/>
                <a:gd name="T17" fmla="*/ 8 h 143"/>
                <a:gd name="T18" fmla="*/ 36 w 145"/>
                <a:gd name="T19" fmla="*/ 1 h 143"/>
                <a:gd name="T20" fmla="*/ 44 w 145"/>
                <a:gd name="T21" fmla="*/ 3 h 143"/>
                <a:gd name="T22" fmla="*/ 138 w 145"/>
                <a:gd name="T23" fmla="*/ 61 h 143"/>
                <a:gd name="T24" fmla="*/ 145 w 145"/>
                <a:gd name="T25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5" h="143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chemeClr val="accent2"/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1054737">
                <a:lnSpc>
                  <a:spcPct val="130000"/>
                </a:lnSpc>
                <a:defRPr/>
              </a:pPr>
              <a:endParaRPr lang="zh-CN" altLang="en-US" sz="1156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Freeform 17"/>
            <p:cNvSpPr>
              <a:spLocks/>
            </p:cNvSpPr>
            <p:nvPr/>
          </p:nvSpPr>
          <p:spPr bwMode="auto">
            <a:xfrm>
              <a:off x="5601916" y="3404365"/>
              <a:ext cx="1481733" cy="1458656"/>
            </a:xfrm>
            <a:custGeom>
              <a:avLst/>
              <a:gdLst>
                <a:gd name="T0" fmla="*/ 145 w 145"/>
                <a:gd name="T1" fmla="*/ 74 h 143"/>
                <a:gd name="T2" fmla="*/ 133 w 145"/>
                <a:gd name="T3" fmla="*/ 88 h 143"/>
                <a:gd name="T4" fmla="*/ 8 w 145"/>
                <a:gd name="T5" fmla="*/ 143 h 143"/>
                <a:gd name="T6" fmla="*/ 2 w 145"/>
                <a:gd name="T7" fmla="*/ 141 h 143"/>
                <a:gd name="T8" fmla="*/ 0 w 145"/>
                <a:gd name="T9" fmla="*/ 135 h 143"/>
                <a:gd name="T10" fmla="*/ 6 w 145"/>
                <a:gd name="T11" fmla="*/ 108 h 143"/>
                <a:gd name="T12" fmla="*/ 50 w 145"/>
                <a:gd name="T13" fmla="*/ 73 h 143"/>
                <a:gd name="T14" fmla="*/ 21 w 145"/>
                <a:gd name="T15" fmla="*/ 44 h 143"/>
                <a:gd name="T16" fmla="*/ 29 w 145"/>
                <a:gd name="T17" fmla="*/ 8 h 143"/>
                <a:gd name="T18" fmla="*/ 36 w 145"/>
                <a:gd name="T19" fmla="*/ 1 h 143"/>
                <a:gd name="T20" fmla="*/ 44 w 145"/>
                <a:gd name="T21" fmla="*/ 3 h 143"/>
                <a:gd name="T22" fmla="*/ 138 w 145"/>
                <a:gd name="T23" fmla="*/ 61 h 143"/>
                <a:gd name="T24" fmla="*/ 145 w 145"/>
                <a:gd name="T25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5" h="143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chemeClr val="accent1"/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1054737">
                <a:lnSpc>
                  <a:spcPct val="130000"/>
                </a:lnSpc>
                <a:defRPr/>
              </a:pPr>
              <a:endParaRPr lang="zh-CN" altLang="en-US" sz="1156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Freeform 18"/>
            <p:cNvSpPr>
              <a:spLocks/>
            </p:cNvSpPr>
            <p:nvPr/>
          </p:nvSpPr>
          <p:spPr bwMode="auto">
            <a:xfrm>
              <a:off x="4682222" y="3523355"/>
              <a:ext cx="1295485" cy="1265818"/>
            </a:xfrm>
            <a:custGeom>
              <a:avLst/>
              <a:gdLst>
                <a:gd name="T0" fmla="*/ 127 w 127"/>
                <a:gd name="T1" fmla="*/ 64 h 124"/>
                <a:gd name="T2" fmla="*/ 117 w 127"/>
                <a:gd name="T3" fmla="*/ 76 h 124"/>
                <a:gd name="T4" fmla="*/ 8 w 127"/>
                <a:gd name="T5" fmla="*/ 124 h 124"/>
                <a:gd name="T6" fmla="*/ 2 w 127"/>
                <a:gd name="T7" fmla="*/ 123 h 124"/>
                <a:gd name="T8" fmla="*/ 1 w 127"/>
                <a:gd name="T9" fmla="*/ 118 h 124"/>
                <a:gd name="T10" fmla="*/ 6 w 127"/>
                <a:gd name="T11" fmla="*/ 94 h 124"/>
                <a:gd name="T12" fmla="*/ 39 w 127"/>
                <a:gd name="T13" fmla="*/ 62 h 124"/>
                <a:gd name="T14" fmla="*/ 19 w 127"/>
                <a:gd name="T15" fmla="*/ 38 h 124"/>
                <a:gd name="T16" fmla="*/ 26 w 127"/>
                <a:gd name="T17" fmla="*/ 6 h 124"/>
                <a:gd name="T18" fmla="*/ 32 w 127"/>
                <a:gd name="T19" fmla="*/ 1 h 124"/>
                <a:gd name="T20" fmla="*/ 39 w 127"/>
                <a:gd name="T21" fmla="*/ 2 h 124"/>
                <a:gd name="T22" fmla="*/ 121 w 127"/>
                <a:gd name="T23" fmla="*/ 52 h 124"/>
                <a:gd name="T24" fmla="*/ 127 w 127"/>
                <a:gd name="T25" fmla="*/ 6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24">
                  <a:moveTo>
                    <a:pt x="127" y="64"/>
                  </a:moveTo>
                  <a:cubicBezTo>
                    <a:pt x="127" y="71"/>
                    <a:pt x="117" y="76"/>
                    <a:pt x="117" y="76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4" y="124"/>
                    <a:pt x="2" y="123"/>
                  </a:cubicBezTo>
                  <a:cubicBezTo>
                    <a:pt x="0" y="121"/>
                    <a:pt x="1" y="118"/>
                    <a:pt x="1" y="118"/>
                  </a:cubicBezTo>
                  <a:cubicBezTo>
                    <a:pt x="6" y="94"/>
                    <a:pt x="6" y="94"/>
                    <a:pt x="6" y="94"/>
                  </a:cubicBezTo>
                  <a:cubicBezTo>
                    <a:pt x="6" y="94"/>
                    <a:pt x="39" y="81"/>
                    <a:pt x="39" y="62"/>
                  </a:cubicBezTo>
                  <a:cubicBezTo>
                    <a:pt x="40" y="48"/>
                    <a:pt x="19" y="38"/>
                    <a:pt x="19" y="38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8" y="2"/>
                    <a:pt x="32" y="1"/>
                  </a:cubicBezTo>
                  <a:cubicBezTo>
                    <a:pt x="36" y="0"/>
                    <a:pt x="39" y="2"/>
                    <a:pt x="39" y="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1" y="52"/>
                    <a:pt x="127" y="57"/>
                    <a:pt x="127" y="64"/>
                  </a:cubicBezTo>
                  <a:close/>
                </a:path>
              </a:pathLst>
            </a:custGeom>
            <a:solidFill>
              <a:schemeClr val="accent2"/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1054737">
                <a:lnSpc>
                  <a:spcPct val="130000"/>
                </a:lnSpc>
                <a:defRPr/>
              </a:pPr>
              <a:endParaRPr lang="zh-CN" altLang="en-US" sz="1156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Freeform 19"/>
            <p:cNvSpPr>
              <a:spLocks/>
            </p:cNvSpPr>
            <p:nvPr/>
          </p:nvSpPr>
          <p:spPr bwMode="auto">
            <a:xfrm>
              <a:off x="3960309" y="3649946"/>
              <a:ext cx="1028477" cy="1041662"/>
            </a:xfrm>
            <a:custGeom>
              <a:avLst/>
              <a:gdLst>
                <a:gd name="T0" fmla="*/ 15 w 101"/>
                <a:gd name="T1" fmla="*/ 31 h 102"/>
                <a:gd name="T2" fmla="*/ 21 w 101"/>
                <a:gd name="T3" fmla="*/ 5 h 102"/>
                <a:gd name="T4" fmla="*/ 26 w 101"/>
                <a:gd name="T5" fmla="*/ 1 h 102"/>
                <a:gd name="T6" fmla="*/ 32 w 101"/>
                <a:gd name="T7" fmla="*/ 2 h 102"/>
                <a:gd name="T8" fmla="*/ 95 w 101"/>
                <a:gd name="T9" fmla="*/ 41 h 102"/>
                <a:gd name="T10" fmla="*/ 101 w 101"/>
                <a:gd name="T11" fmla="*/ 51 h 102"/>
                <a:gd name="T12" fmla="*/ 94 w 101"/>
                <a:gd name="T13" fmla="*/ 63 h 102"/>
                <a:gd name="T14" fmla="*/ 6 w 101"/>
                <a:gd name="T15" fmla="*/ 102 h 102"/>
                <a:gd name="T16" fmla="*/ 2 w 101"/>
                <a:gd name="T17" fmla="*/ 101 h 102"/>
                <a:gd name="T18" fmla="*/ 0 w 101"/>
                <a:gd name="T19" fmla="*/ 97 h 102"/>
                <a:gd name="T20" fmla="*/ 5 w 101"/>
                <a:gd name="T21" fmla="*/ 77 h 102"/>
                <a:gd name="T22" fmla="*/ 15 w 101"/>
                <a:gd name="T23" fmla="*/ 3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1" h="102">
                  <a:moveTo>
                    <a:pt x="15" y="31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2" y="2"/>
                    <a:pt x="26" y="1"/>
                  </a:cubicBezTo>
                  <a:cubicBezTo>
                    <a:pt x="29" y="0"/>
                    <a:pt x="32" y="2"/>
                    <a:pt x="32" y="2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101" y="46"/>
                    <a:pt x="101" y="51"/>
                  </a:cubicBezTo>
                  <a:cubicBezTo>
                    <a:pt x="101" y="60"/>
                    <a:pt x="94" y="63"/>
                    <a:pt x="94" y="63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6" y="102"/>
                    <a:pt x="3" y="102"/>
                    <a:pt x="2" y="101"/>
                  </a:cubicBezTo>
                  <a:cubicBezTo>
                    <a:pt x="0" y="99"/>
                    <a:pt x="0" y="97"/>
                    <a:pt x="0" y="97"/>
                  </a:cubicBezTo>
                  <a:cubicBezTo>
                    <a:pt x="5" y="77"/>
                    <a:pt x="5" y="77"/>
                    <a:pt x="5" y="77"/>
                  </a:cubicBezTo>
                  <a:lnTo>
                    <a:pt x="15" y="31"/>
                  </a:lnTo>
                  <a:close/>
                </a:path>
              </a:pathLst>
            </a:custGeom>
            <a:solidFill>
              <a:schemeClr val="accent1"/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1054737">
                <a:lnSpc>
                  <a:spcPct val="130000"/>
                </a:lnSpc>
                <a:defRPr/>
              </a:pPr>
              <a:endParaRPr lang="zh-CN" altLang="en-US" sz="1156" ker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1" name="任意多边形 100"/>
          <p:cNvSpPr/>
          <p:nvPr/>
        </p:nvSpPr>
        <p:spPr bwMode="auto">
          <a:xfrm>
            <a:off x="8551350" y="4096130"/>
            <a:ext cx="2940853" cy="330773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chemeClr val="accent2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7">
              <a:lnSpc>
                <a:spcPct val="130000"/>
              </a:lnSpc>
              <a:defRPr/>
            </a:pPr>
            <a:endParaRPr lang="zh-CN" altLang="en-US" sz="1156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任意多边形 108"/>
          <p:cNvSpPr/>
          <p:nvPr/>
        </p:nvSpPr>
        <p:spPr bwMode="auto">
          <a:xfrm flipH="1">
            <a:off x="1346548" y="4451617"/>
            <a:ext cx="2942752" cy="330773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chemeClr val="accent2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7">
              <a:lnSpc>
                <a:spcPct val="130000"/>
              </a:lnSpc>
              <a:defRPr/>
            </a:pPr>
            <a:endParaRPr lang="zh-CN" altLang="en-US" sz="1156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任意多边形 112"/>
          <p:cNvSpPr/>
          <p:nvPr/>
        </p:nvSpPr>
        <p:spPr>
          <a:xfrm>
            <a:off x="6714973" y="3288203"/>
            <a:ext cx="775609" cy="1155812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" fmla="*/ 0 w 647700"/>
              <a:gd name="connsiteY0" fmla="*/ 965200 h 965200"/>
              <a:gd name="connsiteX1" fmla="*/ 101600 w 647700"/>
              <a:gd name="connsiteY1" fmla="*/ 520700 h 965200"/>
              <a:gd name="connsiteX2" fmla="*/ 647700 w 647700"/>
              <a:gd name="connsiteY2" fmla="*/ 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chemeClr val="accent2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7">
              <a:lnSpc>
                <a:spcPct val="130000"/>
              </a:lnSpc>
              <a:defRPr/>
            </a:pPr>
            <a:endParaRPr lang="zh-CN" altLang="en-US" sz="1156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任意多边形 113"/>
          <p:cNvSpPr/>
          <p:nvPr/>
        </p:nvSpPr>
        <p:spPr>
          <a:xfrm flipH="1">
            <a:off x="4739833" y="3280600"/>
            <a:ext cx="775609" cy="1155812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" fmla="*/ 0 w 647700"/>
              <a:gd name="connsiteY0" fmla="*/ 965200 h 965200"/>
              <a:gd name="connsiteX1" fmla="*/ 101600 w 647700"/>
              <a:gd name="connsiteY1" fmla="*/ 520700 h 965200"/>
              <a:gd name="connsiteX2" fmla="*/ 647700 w 647700"/>
              <a:gd name="connsiteY2" fmla="*/ 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chemeClr val="accent2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7">
              <a:lnSpc>
                <a:spcPct val="130000"/>
              </a:lnSpc>
              <a:defRPr/>
            </a:pPr>
            <a:endParaRPr lang="zh-CN" altLang="en-US" sz="1156" kern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273863" y="3321858"/>
            <a:ext cx="2675578" cy="871016"/>
          </a:xfrm>
          <a:prstGeom prst="rect">
            <a:avLst/>
          </a:prstGeom>
          <a:noFill/>
        </p:spPr>
        <p:txBody>
          <a:bodyPr vert="horz" lIns="105467" tIns="52732" rIns="105467" bIns="52732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zh-CN" altLang="en-US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点击添加相关标题文字，点击添加相关标题文字，点击添加相关标题文字，点击添加相关标题文字。</a:t>
            </a:r>
            <a:endParaRPr lang="id-ID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Freeform 6"/>
          <p:cNvSpPr>
            <a:spLocks noChangeAspect="1" noEditPoints="1"/>
          </p:cNvSpPr>
          <p:nvPr/>
        </p:nvSpPr>
        <p:spPr bwMode="auto">
          <a:xfrm>
            <a:off x="4478117" y="4635602"/>
            <a:ext cx="261721" cy="278796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7" tIns="52732" rIns="105467" bIns="527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en-US" sz="207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Freeform 11"/>
          <p:cNvSpPr>
            <a:spLocks noChangeAspect="1" noEditPoints="1"/>
          </p:cNvSpPr>
          <p:nvPr/>
        </p:nvSpPr>
        <p:spPr bwMode="auto">
          <a:xfrm>
            <a:off x="5431407" y="4609985"/>
            <a:ext cx="337315" cy="337671"/>
          </a:xfrm>
          <a:custGeom>
            <a:avLst/>
            <a:gdLst>
              <a:gd name="T0" fmla="*/ 360 w 400"/>
              <a:gd name="T1" fmla="*/ 184 h 400"/>
              <a:gd name="T2" fmla="*/ 360 w 400"/>
              <a:gd name="T3" fmla="*/ 216 h 400"/>
              <a:gd name="T4" fmla="*/ 400 w 400"/>
              <a:gd name="T5" fmla="*/ 200 h 400"/>
              <a:gd name="T6" fmla="*/ 200 w 400"/>
              <a:gd name="T7" fmla="*/ 90 h 400"/>
              <a:gd name="T8" fmla="*/ 200 w 400"/>
              <a:gd name="T9" fmla="*/ 310 h 400"/>
              <a:gd name="T10" fmla="*/ 200 w 400"/>
              <a:gd name="T11" fmla="*/ 90 h 400"/>
              <a:gd name="T12" fmla="*/ 120 w 400"/>
              <a:gd name="T13" fmla="*/ 200 h 400"/>
              <a:gd name="T14" fmla="*/ 280 w 400"/>
              <a:gd name="T15" fmla="*/ 200 h 400"/>
              <a:gd name="T16" fmla="*/ 59 w 400"/>
              <a:gd name="T17" fmla="*/ 200 h 400"/>
              <a:gd name="T18" fmla="*/ 20 w 400"/>
              <a:gd name="T19" fmla="*/ 184 h 400"/>
              <a:gd name="T20" fmla="*/ 20 w 400"/>
              <a:gd name="T21" fmla="*/ 216 h 400"/>
              <a:gd name="T22" fmla="*/ 59 w 400"/>
              <a:gd name="T23" fmla="*/ 200 h 400"/>
              <a:gd name="T24" fmla="*/ 216 w 400"/>
              <a:gd name="T25" fmla="*/ 40 h 400"/>
              <a:gd name="T26" fmla="*/ 200 w 400"/>
              <a:gd name="T27" fmla="*/ 0 h 400"/>
              <a:gd name="T28" fmla="*/ 184 w 400"/>
              <a:gd name="T29" fmla="*/ 40 h 400"/>
              <a:gd name="T30" fmla="*/ 200 w 400"/>
              <a:gd name="T31" fmla="*/ 340 h 400"/>
              <a:gd name="T32" fmla="*/ 184 w 400"/>
              <a:gd name="T33" fmla="*/ 380 h 400"/>
              <a:gd name="T34" fmla="*/ 216 w 400"/>
              <a:gd name="T35" fmla="*/ 380 h 400"/>
              <a:gd name="T36" fmla="*/ 200 w 400"/>
              <a:gd name="T37" fmla="*/ 340 h 400"/>
              <a:gd name="T38" fmla="*/ 350 w 400"/>
              <a:gd name="T39" fmla="*/ 50 h 400"/>
              <a:gd name="T40" fmla="*/ 310 w 400"/>
              <a:gd name="T41" fmla="*/ 67 h 400"/>
              <a:gd name="T42" fmla="*/ 333 w 400"/>
              <a:gd name="T43" fmla="*/ 89 h 400"/>
              <a:gd name="T44" fmla="*/ 66 w 400"/>
              <a:gd name="T45" fmla="*/ 311 h 400"/>
              <a:gd name="T46" fmla="*/ 50 w 400"/>
              <a:gd name="T47" fmla="*/ 350 h 400"/>
              <a:gd name="T48" fmla="*/ 89 w 400"/>
              <a:gd name="T49" fmla="*/ 333 h 400"/>
              <a:gd name="T50" fmla="*/ 66 w 400"/>
              <a:gd name="T51" fmla="*/ 311 h 400"/>
              <a:gd name="T52" fmla="*/ 50 w 400"/>
              <a:gd name="T53" fmla="*/ 50 h 400"/>
              <a:gd name="T54" fmla="*/ 66 w 400"/>
              <a:gd name="T55" fmla="*/ 89 h 400"/>
              <a:gd name="T56" fmla="*/ 89 w 400"/>
              <a:gd name="T57" fmla="*/ 67 h 400"/>
              <a:gd name="T58" fmla="*/ 310 w 400"/>
              <a:gd name="T59" fmla="*/ 333 h 400"/>
              <a:gd name="T60" fmla="*/ 350 w 400"/>
              <a:gd name="T61" fmla="*/ 350 h 400"/>
              <a:gd name="T62" fmla="*/ 333 w 400"/>
              <a:gd name="T63" fmla="*/ 311 h 400"/>
              <a:gd name="T64" fmla="*/ 310 w 400"/>
              <a:gd name="T65" fmla="*/ 333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0" h="400">
                <a:moveTo>
                  <a:pt x="380" y="184"/>
                </a:moveTo>
                <a:cubicBezTo>
                  <a:pt x="376" y="184"/>
                  <a:pt x="364" y="184"/>
                  <a:pt x="360" y="184"/>
                </a:cubicBezTo>
                <a:cubicBezTo>
                  <a:pt x="349" y="184"/>
                  <a:pt x="340" y="191"/>
                  <a:pt x="340" y="200"/>
                </a:cubicBezTo>
                <a:cubicBezTo>
                  <a:pt x="340" y="209"/>
                  <a:pt x="349" y="216"/>
                  <a:pt x="360" y="216"/>
                </a:cubicBezTo>
                <a:cubicBezTo>
                  <a:pt x="364" y="216"/>
                  <a:pt x="376" y="216"/>
                  <a:pt x="380" y="216"/>
                </a:cubicBezTo>
                <a:cubicBezTo>
                  <a:pt x="391" y="216"/>
                  <a:pt x="400" y="209"/>
                  <a:pt x="400" y="200"/>
                </a:cubicBezTo>
                <a:cubicBezTo>
                  <a:pt x="400" y="191"/>
                  <a:pt x="391" y="184"/>
                  <a:pt x="380" y="184"/>
                </a:cubicBezTo>
                <a:close/>
                <a:moveTo>
                  <a:pt x="200" y="90"/>
                </a:moveTo>
                <a:cubicBezTo>
                  <a:pt x="139" y="90"/>
                  <a:pt x="90" y="139"/>
                  <a:pt x="90" y="200"/>
                </a:cubicBezTo>
                <a:cubicBezTo>
                  <a:pt x="90" y="261"/>
                  <a:pt x="139" y="310"/>
                  <a:pt x="200" y="310"/>
                </a:cubicBezTo>
                <a:cubicBezTo>
                  <a:pt x="261" y="310"/>
                  <a:pt x="310" y="261"/>
                  <a:pt x="310" y="200"/>
                </a:cubicBezTo>
                <a:cubicBezTo>
                  <a:pt x="310" y="139"/>
                  <a:pt x="261" y="90"/>
                  <a:pt x="200" y="90"/>
                </a:cubicBezTo>
                <a:close/>
                <a:moveTo>
                  <a:pt x="200" y="280"/>
                </a:moveTo>
                <a:cubicBezTo>
                  <a:pt x="156" y="280"/>
                  <a:pt x="120" y="244"/>
                  <a:pt x="120" y="200"/>
                </a:cubicBezTo>
                <a:cubicBezTo>
                  <a:pt x="120" y="156"/>
                  <a:pt x="156" y="120"/>
                  <a:pt x="200" y="120"/>
                </a:cubicBezTo>
                <a:cubicBezTo>
                  <a:pt x="244" y="120"/>
                  <a:pt x="280" y="156"/>
                  <a:pt x="280" y="200"/>
                </a:cubicBezTo>
                <a:cubicBezTo>
                  <a:pt x="280" y="244"/>
                  <a:pt x="244" y="280"/>
                  <a:pt x="200" y="280"/>
                </a:cubicBezTo>
                <a:close/>
                <a:moveTo>
                  <a:pt x="59" y="200"/>
                </a:moveTo>
                <a:cubicBezTo>
                  <a:pt x="59" y="191"/>
                  <a:pt x="51" y="184"/>
                  <a:pt x="40" y="184"/>
                </a:cubicBezTo>
                <a:cubicBezTo>
                  <a:pt x="36" y="184"/>
                  <a:pt x="23" y="184"/>
                  <a:pt x="20" y="184"/>
                </a:cubicBezTo>
                <a:cubicBezTo>
                  <a:pt x="9" y="184"/>
                  <a:pt x="0" y="191"/>
                  <a:pt x="0" y="200"/>
                </a:cubicBezTo>
                <a:cubicBezTo>
                  <a:pt x="0" y="209"/>
                  <a:pt x="9" y="216"/>
                  <a:pt x="20" y="216"/>
                </a:cubicBezTo>
                <a:cubicBezTo>
                  <a:pt x="23" y="216"/>
                  <a:pt x="36" y="216"/>
                  <a:pt x="40" y="216"/>
                </a:cubicBezTo>
                <a:cubicBezTo>
                  <a:pt x="51" y="216"/>
                  <a:pt x="59" y="209"/>
                  <a:pt x="59" y="200"/>
                </a:cubicBezTo>
                <a:close/>
                <a:moveTo>
                  <a:pt x="200" y="60"/>
                </a:moveTo>
                <a:cubicBezTo>
                  <a:pt x="209" y="60"/>
                  <a:pt x="216" y="51"/>
                  <a:pt x="216" y="40"/>
                </a:cubicBezTo>
                <a:cubicBezTo>
                  <a:pt x="216" y="36"/>
                  <a:pt x="216" y="24"/>
                  <a:pt x="216" y="20"/>
                </a:cubicBezTo>
                <a:cubicBezTo>
                  <a:pt x="216" y="9"/>
                  <a:pt x="209" y="0"/>
                  <a:pt x="200" y="0"/>
                </a:cubicBezTo>
                <a:cubicBezTo>
                  <a:pt x="191" y="0"/>
                  <a:pt x="184" y="9"/>
                  <a:pt x="184" y="20"/>
                </a:cubicBezTo>
                <a:cubicBezTo>
                  <a:pt x="184" y="24"/>
                  <a:pt x="184" y="36"/>
                  <a:pt x="184" y="40"/>
                </a:cubicBezTo>
                <a:cubicBezTo>
                  <a:pt x="184" y="51"/>
                  <a:pt x="191" y="60"/>
                  <a:pt x="200" y="60"/>
                </a:cubicBezTo>
                <a:close/>
                <a:moveTo>
                  <a:pt x="200" y="340"/>
                </a:moveTo>
                <a:cubicBezTo>
                  <a:pt x="191" y="340"/>
                  <a:pt x="184" y="349"/>
                  <a:pt x="184" y="360"/>
                </a:cubicBezTo>
                <a:cubicBezTo>
                  <a:pt x="184" y="364"/>
                  <a:pt x="184" y="376"/>
                  <a:pt x="184" y="380"/>
                </a:cubicBezTo>
                <a:cubicBezTo>
                  <a:pt x="184" y="391"/>
                  <a:pt x="191" y="400"/>
                  <a:pt x="200" y="400"/>
                </a:cubicBezTo>
                <a:cubicBezTo>
                  <a:pt x="209" y="400"/>
                  <a:pt x="216" y="391"/>
                  <a:pt x="216" y="380"/>
                </a:cubicBezTo>
                <a:cubicBezTo>
                  <a:pt x="216" y="376"/>
                  <a:pt x="216" y="364"/>
                  <a:pt x="216" y="360"/>
                </a:cubicBezTo>
                <a:cubicBezTo>
                  <a:pt x="216" y="349"/>
                  <a:pt x="209" y="340"/>
                  <a:pt x="200" y="340"/>
                </a:cubicBezTo>
                <a:close/>
                <a:moveTo>
                  <a:pt x="347" y="75"/>
                </a:moveTo>
                <a:cubicBezTo>
                  <a:pt x="355" y="67"/>
                  <a:pt x="356" y="56"/>
                  <a:pt x="350" y="50"/>
                </a:cubicBezTo>
                <a:cubicBezTo>
                  <a:pt x="344" y="44"/>
                  <a:pt x="332" y="45"/>
                  <a:pt x="324" y="53"/>
                </a:cubicBezTo>
                <a:cubicBezTo>
                  <a:pt x="322" y="55"/>
                  <a:pt x="313" y="64"/>
                  <a:pt x="310" y="67"/>
                </a:cubicBezTo>
                <a:cubicBezTo>
                  <a:pt x="303" y="74"/>
                  <a:pt x="301" y="86"/>
                  <a:pt x="308" y="92"/>
                </a:cubicBezTo>
                <a:cubicBezTo>
                  <a:pt x="314" y="98"/>
                  <a:pt x="325" y="97"/>
                  <a:pt x="333" y="89"/>
                </a:cubicBezTo>
                <a:cubicBezTo>
                  <a:pt x="335" y="87"/>
                  <a:pt x="345" y="77"/>
                  <a:pt x="347" y="75"/>
                </a:cubicBezTo>
                <a:close/>
                <a:moveTo>
                  <a:pt x="66" y="311"/>
                </a:moveTo>
                <a:cubicBezTo>
                  <a:pt x="64" y="313"/>
                  <a:pt x="55" y="322"/>
                  <a:pt x="52" y="325"/>
                </a:cubicBezTo>
                <a:cubicBezTo>
                  <a:pt x="45" y="332"/>
                  <a:pt x="43" y="344"/>
                  <a:pt x="50" y="350"/>
                </a:cubicBezTo>
                <a:cubicBezTo>
                  <a:pt x="56" y="356"/>
                  <a:pt x="67" y="355"/>
                  <a:pt x="75" y="347"/>
                </a:cubicBezTo>
                <a:cubicBezTo>
                  <a:pt x="77" y="345"/>
                  <a:pt x="87" y="335"/>
                  <a:pt x="89" y="333"/>
                </a:cubicBezTo>
                <a:cubicBezTo>
                  <a:pt x="97" y="325"/>
                  <a:pt x="98" y="314"/>
                  <a:pt x="92" y="308"/>
                </a:cubicBezTo>
                <a:cubicBezTo>
                  <a:pt x="86" y="302"/>
                  <a:pt x="74" y="303"/>
                  <a:pt x="66" y="311"/>
                </a:cubicBezTo>
                <a:close/>
                <a:moveTo>
                  <a:pt x="75" y="53"/>
                </a:moveTo>
                <a:cubicBezTo>
                  <a:pt x="67" y="45"/>
                  <a:pt x="56" y="44"/>
                  <a:pt x="50" y="50"/>
                </a:cubicBezTo>
                <a:cubicBezTo>
                  <a:pt x="43" y="56"/>
                  <a:pt x="45" y="67"/>
                  <a:pt x="52" y="75"/>
                </a:cubicBezTo>
                <a:cubicBezTo>
                  <a:pt x="55" y="77"/>
                  <a:pt x="64" y="87"/>
                  <a:pt x="66" y="89"/>
                </a:cubicBezTo>
                <a:cubicBezTo>
                  <a:pt x="74" y="97"/>
                  <a:pt x="86" y="98"/>
                  <a:pt x="92" y="92"/>
                </a:cubicBezTo>
                <a:cubicBezTo>
                  <a:pt x="98" y="86"/>
                  <a:pt x="97" y="74"/>
                  <a:pt x="89" y="67"/>
                </a:cubicBezTo>
                <a:cubicBezTo>
                  <a:pt x="87" y="64"/>
                  <a:pt x="77" y="55"/>
                  <a:pt x="75" y="53"/>
                </a:cubicBezTo>
                <a:close/>
                <a:moveTo>
                  <a:pt x="310" y="333"/>
                </a:moveTo>
                <a:cubicBezTo>
                  <a:pt x="313" y="335"/>
                  <a:pt x="322" y="345"/>
                  <a:pt x="324" y="347"/>
                </a:cubicBezTo>
                <a:cubicBezTo>
                  <a:pt x="332" y="355"/>
                  <a:pt x="344" y="356"/>
                  <a:pt x="350" y="350"/>
                </a:cubicBezTo>
                <a:cubicBezTo>
                  <a:pt x="356" y="344"/>
                  <a:pt x="355" y="332"/>
                  <a:pt x="347" y="325"/>
                </a:cubicBezTo>
                <a:cubicBezTo>
                  <a:pt x="345" y="322"/>
                  <a:pt x="335" y="313"/>
                  <a:pt x="333" y="311"/>
                </a:cubicBezTo>
                <a:cubicBezTo>
                  <a:pt x="325" y="303"/>
                  <a:pt x="314" y="302"/>
                  <a:pt x="308" y="308"/>
                </a:cubicBezTo>
                <a:cubicBezTo>
                  <a:pt x="301" y="314"/>
                  <a:pt x="303" y="325"/>
                  <a:pt x="310" y="3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7" tIns="52732" rIns="105467" bIns="527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en-US" sz="207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Freeform 21"/>
          <p:cNvSpPr>
            <a:spLocks noChangeAspect="1" noEditPoints="1"/>
          </p:cNvSpPr>
          <p:nvPr/>
        </p:nvSpPr>
        <p:spPr bwMode="auto">
          <a:xfrm>
            <a:off x="6704573" y="4624522"/>
            <a:ext cx="293878" cy="294805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7" tIns="52732" rIns="105467" bIns="527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en-US" sz="207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Freeform 26"/>
          <p:cNvSpPr>
            <a:spLocks noChangeAspect="1"/>
          </p:cNvSpPr>
          <p:nvPr/>
        </p:nvSpPr>
        <p:spPr bwMode="auto">
          <a:xfrm>
            <a:off x="8161760" y="4636954"/>
            <a:ext cx="280256" cy="290653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7" tIns="52732" rIns="105467" bIns="527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en-US" sz="207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4199096" y="2073217"/>
            <a:ext cx="2031020" cy="871016"/>
          </a:xfrm>
          <a:prstGeom prst="rect">
            <a:avLst/>
          </a:prstGeom>
          <a:noFill/>
        </p:spPr>
        <p:txBody>
          <a:bodyPr vert="horz" lIns="105467" tIns="52732" rIns="105467" bIns="52732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zh-CN" altLang="en-US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点击添加相关标题文字，点击添加相关标题文字，点击添加相关标题文字，点击添加相关标题文字。</a:t>
            </a:r>
            <a:endParaRPr lang="id-ID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7102786" y="2073217"/>
            <a:ext cx="2031020" cy="871016"/>
          </a:xfrm>
          <a:prstGeom prst="rect">
            <a:avLst/>
          </a:prstGeom>
          <a:noFill/>
        </p:spPr>
        <p:txBody>
          <a:bodyPr vert="horz" lIns="105467" tIns="52732" rIns="105467" bIns="52732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zh-CN" altLang="en-US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点击添加相关标题文字，点击添加相关标题文字，点击添加相关标题文字，点击添加相关标题文字。</a:t>
            </a:r>
            <a:endParaRPr lang="id-ID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8765220" y="3027397"/>
            <a:ext cx="2777128" cy="871016"/>
          </a:xfrm>
          <a:prstGeom prst="rect">
            <a:avLst/>
          </a:prstGeom>
          <a:noFill/>
        </p:spPr>
        <p:txBody>
          <a:bodyPr vert="horz" lIns="105467" tIns="52732" rIns="105467" bIns="52732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30000"/>
              </a:lnSpc>
              <a:buNone/>
            </a:pPr>
            <a:r>
              <a:rPr lang="zh-CN" altLang="en-US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点击添加相关标题文字，点击添加相关标题文字，点击添加相关标题文字，点击添加相关标题文字。</a:t>
            </a:r>
            <a:endParaRPr lang="id-ID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366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8438256" y="4817844"/>
            <a:ext cx="2498719" cy="1106582"/>
            <a:chOff x="3106598" y="5073134"/>
            <a:chExt cx="2370017" cy="1049585"/>
          </a:xfrm>
        </p:grpSpPr>
        <p:sp>
          <p:nvSpPr>
            <p:cNvPr id="18" name="矩形 17"/>
            <p:cNvSpPr/>
            <p:nvPr/>
          </p:nvSpPr>
          <p:spPr>
            <a:xfrm>
              <a:off x="3106598" y="5073134"/>
              <a:ext cx="1561793" cy="3646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89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此处填写内容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3106598" y="5404404"/>
              <a:ext cx="2370017" cy="718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Hunan magic rain Advertising CoLtd.professional professional team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921778" y="4824780"/>
            <a:ext cx="2498719" cy="1106582"/>
            <a:chOff x="1221767" y="2192338"/>
            <a:chExt cx="2370017" cy="1049585"/>
          </a:xfrm>
        </p:grpSpPr>
        <p:sp>
          <p:nvSpPr>
            <p:cNvPr id="21" name="矩形 20"/>
            <p:cNvSpPr/>
            <p:nvPr/>
          </p:nvSpPr>
          <p:spPr>
            <a:xfrm>
              <a:off x="2029991" y="2192338"/>
              <a:ext cx="1561793" cy="3646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189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此处填写内容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1221767" y="2523608"/>
              <a:ext cx="2370017" cy="718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10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Hunan magic rain Advertising CoLtd.professional professional team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180017" y="2216902"/>
            <a:ext cx="2498719" cy="1106582"/>
            <a:chOff x="4863893" y="1343202"/>
            <a:chExt cx="2370017" cy="1049585"/>
          </a:xfrm>
        </p:grpSpPr>
        <p:sp>
          <p:nvSpPr>
            <p:cNvPr id="25" name="矩形 24"/>
            <p:cNvSpPr/>
            <p:nvPr/>
          </p:nvSpPr>
          <p:spPr>
            <a:xfrm>
              <a:off x="5268005" y="1343202"/>
              <a:ext cx="1561793" cy="3646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89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此处填写内容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4863893" y="1674472"/>
              <a:ext cx="2370017" cy="718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10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Hunan magic rain Advertising CoLtd.professional professional team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469348" y="3392813"/>
            <a:ext cx="1820745" cy="1180725"/>
            <a:chOff x="5185420" y="3217000"/>
            <a:chExt cx="1726964" cy="1119909"/>
          </a:xfrm>
        </p:grpSpPr>
        <p:sp>
          <p:nvSpPr>
            <p:cNvPr id="13" name="Freeform 5"/>
            <p:cNvSpPr>
              <a:spLocks/>
            </p:cNvSpPr>
            <p:nvPr/>
          </p:nvSpPr>
          <p:spPr bwMode="auto">
            <a:xfrm rot="10800000">
              <a:off x="5185420" y="3217000"/>
              <a:ext cx="1726964" cy="1119909"/>
            </a:xfrm>
            <a:custGeom>
              <a:avLst/>
              <a:gdLst>
                <a:gd name="T0" fmla="*/ 101 w 349"/>
                <a:gd name="T1" fmla="*/ 132 h 227"/>
                <a:gd name="T2" fmla="*/ 136 w 349"/>
                <a:gd name="T3" fmla="*/ 117 h 227"/>
                <a:gd name="T4" fmla="*/ 161 w 349"/>
                <a:gd name="T5" fmla="*/ 71 h 227"/>
                <a:gd name="T6" fmla="*/ 313 w 349"/>
                <a:gd name="T7" fmla="*/ 12 h 227"/>
                <a:gd name="T8" fmla="*/ 329 w 349"/>
                <a:gd name="T9" fmla="*/ 3 h 227"/>
                <a:gd name="T10" fmla="*/ 345 w 349"/>
                <a:gd name="T11" fmla="*/ 3 h 227"/>
                <a:gd name="T12" fmla="*/ 348 w 349"/>
                <a:gd name="T13" fmla="*/ 18 h 227"/>
                <a:gd name="T14" fmla="*/ 329 w 349"/>
                <a:gd name="T15" fmla="*/ 68 h 227"/>
                <a:gd name="T16" fmla="*/ 249 w 349"/>
                <a:gd name="T17" fmla="*/ 190 h 227"/>
                <a:gd name="T18" fmla="*/ 223 w 349"/>
                <a:gd name="T19" fmla="*/ 196 h 227"/>
                <a:gd name="T20" fmla="*/ 201 w 349"/>
                <a:gd name="T21" fmla="*/ 195 h 227"/>
                <a:gd name="T22" fmla="*/ 192 w 349"/>
                <a:gd name="T23" fmla="*/ 199 h 227"/>
                <a:gd name="T24" fmla="*/ 24 w 349"/>
                <a:gd name="T25" fmla="*/ 144 h 227"/>
                <a:gd name="T26" fmla="*/ 24 w 349"/>
                <a:gd name="T27" fmla="*/ 50 h 227"/>
                <a:gd name="T28" fmla="*/ 52 w 349"/>
                <a:gd name="T29" fmla="*/ 46 h 227"/>
                <a:gd name="T30" fmla="*/ 100 w 349"/>
                <a:gd name="T31" fmla="*/ 88 h 227"/>
                <a:gd name="T32" fmla="*/ 107 w 349"/>
                <a:gd name="T33" fmla="*/ 117 h 227"/>
                <a:gd name="T34" fmla="*/ 101 w 349"/>
                <a:gd name="T35" fmla="*/ 132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9" h="227">
                  <a:moveTo>
                    <a:pt x="101" y="132"/>
                  </a:moveTo>
                  <a:cubicBezTo>
                    <a:pt x="115" y="126"/>
                    <a:pt x="126" y="121"/>
                    <a:pt x="136" y="117"/>
                  </a:cubicBezTo>
                  <a:cubicBezTo>
                    <a:pt x="122" y="80"/>
                    <a:pt x="122" y="80"/>
                    <a:pt x="161" y="71"/>
                  </a:cubicBezTo>
                  <a:cubicBezTo>
                    <a:pt x="215" y="60"/>
                    <a:pt x="266" y="40"/>
                    <a:pt x="313" y="12"/>
                  </a:cubicBezTo>
                  <a:cubicBezTo>
                    <a:pt x="318" y="9"/>
                    <a:pt x="323" y="5"/>
                    <a:pt x="329" y="3"/>
                  </a:cubicBezTo>
                  <a:cubicBezTo>
                    <a:pt x="334" y="1"/>
                    <a:pt x="342" y="0"/>
                    <a:pt x="345" y="3"/>
                  </a:cubicBezTo>
                  <a:cubicBezTo>
                    <a:pt x="348" y="5"/>
                    <a:pt x="349" y="13"/>
                    <a:pt x="348" y="18"/>
                  </a:cubicBezTo>
                  <a:cubicBezTo>
                    <a:pt x="342" y="35"/>
                    <a:pt x="338" y="53"/>
                    <a:pt x="329" y="68"/>
                  </a:cubicBezTo>
                  <a:cubicBezTo>
                    <a:pt x="303" y="110"/>
                    <a:pt x="276" y="150"/>
                    <a:pt x="249" y="190"/>
                  </a:cubicBezTo>
                  <a:cubicBezTo>
                    <a:pt x="243" y="200"/>
                    <a:pt x="235" y="201"/>
                    <a:pt x="223" y="196"/>
                  </a:cubicBezTo>
                  <a:cubicBezTo>
                    <a:pt x="217" y="193"/>
                    <a:pt x="209" y="195"/>
                    <a:pt x="201" y="195"/>
                  </a:cubicBezTo>
                  <a:cubicBezTo>
                    <a:pt x="198" y="195"/>
                    <a:pt x="195" y="197"/>
                    <a:pt x="192" y="199"/>
                  </a:cubicBezTo>
                  <a:cubicBezTo>
                    <a:pt x="133" y="227"/>
                    <a:pt x="76" y="216"/>
                    <a:pt x="24" y="144"/>
                  </a:cubicBezTo>
                  <a:cubicBezTo>
                    <a:pt x="0" y="110"/>
                    <a:pt x="8" y="81"/>
                    <a:pt x="24" y="50"/>
                  </a:cubicBezTo>
                  <a:cubicBezTo>
                    <a:pt x="32" y="33"/>
                    <a:pt x="38" y="33"/>
                    <a:pt x="52" y="46"/>
                  </a:cubicBezTo>
                  <a:cubicBezTo>
                    <a:pt x="68" y="60"/>
                    <a:pt x="83" y="75"/>
                    <a:pt x="100" y="88"/>
                  </a:cubicBezTo>
                  <a:cubicBezTo>
                    <a:pt x="111" y="97"/>
                    <a:pt x="117" y="104"/>
                    <a:pt x="107" y="117"/>
                  </a:cubicBezTo>
                  <a:cubicBezTo>
                    <a:pt x="105" y="120"/>
                    <a:pt x="104" y="124"/>
                    <a:pt x="101" y="132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98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Freeform 172"/>
            <p:cNvSpPr>
              <a:spLocks noChangeAspect="1" noEditPoints="1"/>
            </p:cNvSpPr>
            <p:nvPr/>
          </p:nvSpPr>
          <p:spPr bwMode="auto">
            <a:xfrm>
              <a:off x="5722714" y="3561367"/>
              <a:ext cx="243746" cy="258980"/>
            </a:xfrm>
            <a:custGeom>
              <a:avLst/>
              <a:gdLst>
                <a:gd name="T0" fmla="*/ 75 w 89"/>
                <a:gd name="T1" fmla="*/ 22 h 95"/>
                <a:gd name="T2" fmla="*/ 89 w 89"/>
                <a:gd name="T3" fmla="*/ 53 h 95"/>
                <a:gd name="T4" fmla="*/ 78 w 89"/>
                <a:gd name="T5" fmla="*/ 80 h 95"/>
                <a:gd name="T6" fmla="*/ 47 w 89"/>
                <a:gd name="T7" fmla="*/ 53 h 95"/>
                <a:gd name="T8" fmla="*/ 75 w 89"/>
                <a:gd name="T9" fmla="*/ 22 h 95"/>
                <a:gd name="T10" fmla="*/ 76 w 89"/>
                <a:gd name="T11" fmla="*/ 83 h 95"/>
                <a:gd name="T12" fmla="*/ 69 w 89"/>
                <a:gd name="T13" fmla="*/ 88 h 95"/>
                <a:gd name="T14" fmla="*/ 74 w 89"/>
                <a:gd name="T15" fmla="*/ 81 h 95"/>
                <a:gd name="T16" fmla="*/ 76 w 89"/>
                <a:gd name="T17" fmla="*/ 83 h 95"/>
                <a:gd name="T18" fmla="*/ 64 w 89"/>
                <a:gd name="T19" fmla="*/ 92 h 95"/>
                <a:gd name="T20" fmla="*/ 72 w 89"/>
                <a:gd name="T21" fmla="*/ 79 h 95"/>
                <a:gd name="T22" fmla="*/ 70 w 89"/>
                <a:gd name="T23" fmla="*/ 77 h 95"/>
                <a:gd name="T24" fmla="*/ 60 w 89"/>
                <a:gd name="T25" fmla="*/ 94 h 95"/>
                <a:gd name="T26" fmla="*/ 64 w 89"/>
                <a:gd name="T27" fmla="*/ 92 h 95"/>
                <a:gd name="T28" fmla="*/ 58 w 89"/>
                <a:gd name="T29" fmla="*/ 91 h 95"/>
                <a:gd name="T30" fmla="*/ 67 w 89"/>
                <a:gd name="T31" fmla="*/ 75 h 95"/>
                <a:gd name="T32" fmla="*/ 65 w 89"/>
                <a:gd name="T33" fmla="*/ 74 h 95"/>
                <a:gd name="T34" fmla="*/ 57 w 89"/>
                <a:gd name="T35" fmla="*/ 88 h 95"/>
                <a:gd name="T36" fmla="*/ 58 w 89"/>
                <a:gd name="T37" fmla="*/ 91 h 95"/>
                <a:gd name="T38" fmla="*/ 56 w 89"/>
                <a:gd name="T39" fmla="*/ 84 h 95"/>
                <a:gd name="T40" fmla="*/ 63 w 89"/>
                <a:gd name="T41" fmla="*/ 72 h 95"/>
                <a:gd name="T42" fmla="*/ 61 w 89"/>
                <a:gd name="T43" fmla="*/ 70 h 95"/>
                <a:gd name="T44" fmla="*/ 55 w 89"/>
                <a:gd name="T45" fmla="*/ 81 h 95"/>
                <a:gd name="T46" fmla="*/ 56 w 89"/>
                <a:gd name="T47" fmla="*/ 84 h 95"/>
                <a:gd name="T48" fmla="*/ 53 w 89"/>
                <a:gd name="T49" fmla="*/ 78 h 95"/>
                <a:gd name="T50" fmla="*/ 59 w 89"/>
                <a:gd name="T51" fmla="*/ 68 h 95"/>
                <a:gd name="T52" fmla="*/ 57 w 89"/>
                <a:gd name="T53" fmla="*/ 66 h 95"/>
                <a:gd name="T54" fmla="*/ 52 w 89"/>
                <a:gd name="T55" fmla="*/ 75 h 95"/>
                <a:gd name="T56" fmla="*/ 53 w 89"/>
                <a:gd name="T57" fmla="*/ 78 h 95"/>
                <a:gd name="T58" fmla="*/ 51 w 89"/>
                <a:gd name="T59" fmla="*/ 71 h 95"/>
                <a:gd name="T60" fmla="*/ 55 w 89"/>
                <a:gd name="T61" fmla="*/ 64 h 95"/>
                <a:gd name="T62" fmla="*/ 53 w 89"/>
                <a:gd name="T63" fmla="*/ 62 h 95"/>
                <a:gd name="T64" fmla="*/ 50 w 89"/>
                <a:gd name="T65" fmla="*/ 68 h 95"/>
                <a:gd name="T66" fmla="*/ 51 w 89"/>
                <a:gd name="T67" fmla="*/ 71 h 95"/>
                <a:gd name="T68" fmla="*/ 48 w 89"/>
                <a:gd name="T69" fmla="*/ 65 h 95"/>
                <a:gd name="T70" fmla="*/ 51 w 89"/>
                <a:gd name="T71" fmla="*/ 61 h 95"/>
                <a:gd name="T72" fmla="*/ 49 w 89"/>
                <a:gd name="T73" fmla="*/ 59 h 95"/>
                <a:gd name="T74" fmla="*/ 47 w 89"/>
                <a:gd name="T75" fmla="*/ 61 h 95"/>
                <a:gd name="T76" fmla="*/ 48 w 89"/>
                <a:gd name="T77" fmla="*/ 65 h 95"/>
                <a:gd name="T78" fmla="*/ 46 w 89"/>
                <a:gd name="T79" fmla="*/ 58 h 95"/>
                <a:gd name="T80" fmla="*/ 45 w 89"/>
                <a:gd name="T81" fmla="*/ 55 h 95"/>
                <a:gd name="T82" fmla="*/ 47 w 89"/>
                <a:gd name="T83" fmla="*/ 57 h 95"/>
                <a:gd name="T84" fmla="*/ 46 w 89"/>
                <a:gd name="T85" fmla="*/ 58 h 95"/>
                <a:gd name="T86" fmla="*/ 59 w 89"/>
                <a:gd name="T87" fmla="*/ 17 h 95"/>
                <a:gd name="T88" fmla="*/ 41 w 89"/>
                <a:gd name="T89" fmla="*/ 54 h 95"/>
                <a:gd name="T90" fmla="*/ 36 w 89"/>
                <a:gd name="T91" fmla="*/ 13 h 95"/>
                <a:gd name="T92" fmla="*/ 0 w 89"/>
                <a:gd name="T93" fmla="*/ 54 h 95"/>
                <a:gd name="T94" fmla="*/ 41 w 89"/>
                <a:gd name="T95" fmla="*/ 95 h 95"/>
                <a:gd name="T96" fmla="*/ 55 w 89"/>
                <a:gd name="T97" fmla="*/ 93 h 95"/>
                <a:gd name="T98" fmla="*/ 41 w 89"/>
                <a:gd name="T99" fmla="*/ 54 h 95"/>
                <a:gd name="T100" fmla="*/ 68 w 89"/>
                <a:gd name="T101" fmla="*/ 23 h 95"/>
                <a:gd name="T102" fmla="*/ 59 w 89"/>
                <a:gd name="T103" fmla="*/ 17 h 95"/>
                <a:gd name="T104" fmla="*/ 43 w 89"/>
                <a:gd name="T105" fmla="*/ 0 h 95"/>
                <a:gd name="T106" fmla="*/ 38 w 89"/>
                <a:gd name="T107" fmla="*/ 0 h 95"/>
                <a:gd name="T108" fmla="*/ 43 w 89"/>
                <a:gd name="T109" fmla="*/ 41 h 95"/>
                <a:gd name="T110" fmla="*/ 61 w 89"/>
                <a:gd name="T111" fmla="*/ 4 h 95"/>
                <a:gd name="T112" fmla="*/ 43 w 89"/>
                <a:gd name="T11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95">
                  <a:moveTo>
                    <a:pt x="75" y="22"/>
                  </a:moveTo>
                  <a:cubicBezTo>
                    <a:pt x="83" y="29"/>
                    <a:pt x="89" y="40"/>
                    <a:pt x="89" y="53"/>
                  </a:cubicBezTo>
                  <a:cubicBezTo>
                    <a:pt x="89" y="63"/>
                    <a:pt x="85" y="73"/>
                    <a:pt x="78" y="80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6" y="83"/>
                  </a:moveTo>
                  <a:cubicBezTo>
                    <a:pt x="74" y="85"/>
                    <a:pt x="72" y="87"/>
                    <a:pt x="69" y="88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6" y="83"/>
                    <a:pt x="76" y="83"/>
                    <a:pt x="76" y="83"/>
                  </a:cubicBezTo>
                  <a:close/>
                  <a:moveTo>
                    <a:pt x="64" y="92"/>
                  </a:moveTo>
                  <a:cubicBezTo>
                    <a:pt x="72" y="79"/>
                    <a:pt x="72" y="79"/>
                    <a:pt x="72" y="79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1" y="93"/>
                    <a:pt x="63" y="92"/>
                    <a:pt x="64" y="92"/>
                  </a:cubicBezTo>
                  <a:close/>
                  <a:moveTo>
                    <a:pt x="58" y="91"/>
                  </a:moveTo>
                  <a:cubicBezTo>
                    <a:pt x="67" y="75"/>
                    <a:pt x="67" y="75"/>
                    <a:pt x="67" y="75"/>
                  </a:cubicBezTo>
                  <a:cubicBezTo>
                    <a:pt x="65" y="74"/>
                    <a:pt x="65" y="74"/>
                    <a:pt x="65" y="74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8" y="91"/>
                    <a:pt x="58" y="91"/>
                    <a:pt x="58" y="91"/>
                  </a:cubicBezTo>
                  <a:close/>
                  <a:moveTo>
                    <a:pt x="56" y="84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56" y="84"/>
                    <a:pt x="56" y="84"/>
                    <a:pt x="56" y="84"/>
                  </a:cubicBezTo>
                  <a:close/>
                  <a:moveTo>
                    <a:pt x="53" y="78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8"/>
                    <a:pt x="53" y="78"/>
                    <a:pt x="53" y="78"/>
                  </a:cubicBezTo>
                  <a:close/>
                  <a:moveTo>
                    <a:pt x="51" y="71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1" y="71"/>
                    <a:pt x="51" y="71"/>
                    <a:pt x="51" y="71"/>
                  </a:cubicBezTo>
                  <a:close/>
                  <a:moveTo>
                    <a:pt x="48" y="65"/>
                  </a:moveTo>
                  <a:cubicBezTo>
                    <a:pt x="51" y="61"/>
                    <a:pt x="51" y="61"/>
                    <a:pt x="51" y="6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46" y="58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6" y="58"/>
                    <a:pt x="46" y="58"/>
                    <a:pt x="46" y="58"/>
                  </a:cubicBezTo>
                  <a:close/>
                  <a:moveTo>
                    <a:pt x="59" y="17"/>
                  </a:moveTo>
                  <a:cubicBezTo>
                    <a:pt x="41" y="54"/>
                    <a:pt x="41" y="54"/>
                    <a:pt x="41" y="54"/>
                  </a:cubicBezTo>
                  <a:cubicBezTo>
                    <a:pt x="41" y="54"/>
                    <a:pt x="38" y="28"/>
                    <a:pt x="36" y="13"/>
                  </a:cubicBezTo>
                  <a:cubicBezTo>
                    <a:pt x="16" y="15"/>
                    <a:pt x="0" y="33"/>
                    <a:pt x="0" y="54"/>
                  </a:cubicBezTo>
                  <a:cubicBezTo>
                    <a:pt x="0" y="77"/>
                    <a:pt x="18" y="95"/>
                    <a:pt x="41" y="95"/>
                  </a:cubicBezTo>
                  <a:cubicBezTo>
                    <a:pt x="46" y="95"/>
                    <a:pt x="51" y="94"/>
                    <a:pt x="55" y="93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6" y="20"/>
                    <a:pt x="63" y="18"/>
                    <a:pt x="59" y="17"/>
                  </a:cubicBezTo>
                  <a:close/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40" y="15"/>
                    <a:pt x="43" y="41"/>
                    <a:pt x="43" y="4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6" y="1"/>
                    <a:pt x="49" y="0"/>
                    <a:pt x="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vert="horz" wrap="square" lIns="96406" tIns="48203" rIns="96406" bIns="48203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98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59036" y="4256286"/>
            <a:ext cx="1299351" cy="1840056"/>
            <a:chOff x="6218981" y="4035998"/>
            <a:chExt cx="1232425" cy="1745280"/>
          </a:xfrm>
        </p:grpSpPr>
        <p:sp>
          <p:nvSpPr>
            <p:cNvPr id="15" name="Freeform 7"/>
            <p:cNvSpPr>
              <a:spLocks/>
            </p:cNvSpPr>
            <p:nvPr/>
          </p:nvSpPr>
          <p:spPr bwMode="auto">
            <a:xfrm rot="10800000">
              <a:off x="6218981" y="4035998"/>
              <a:ext cx="1232425" cy="1745280"/>
            </a:xfrm>
            <a:custGeom>
              <a:avLst/>
              <a:gdLst>
                <a:gd name="T0" fmla="*/ 129 w 249"/>
                <a:gd name="T1" fmla="*/ 78 h 354"/>
                <a:gd name="T2" fmla="*/ 123 w 249"/>
                <a:gd name="T3" fmla="*/ 116 h 354"/>
                <a:gd name="T4" fmla="*/ 128 w 249"/>
                <a:gd name="T5" fmla="*/ 120 h 354"/>
                <a:gd name="T6" fmla="*/ 149 w 249"/>
                <a:gd name="T7" fmla="*/ 157 h 354"/>
                <a:gd name="T8" fmla="*/ 113 w 249"/>
                <a:gd name="T9" fmla="*/ 326 h 354"/>
                <a:gd name="T10" fmla="*/ 113 w 249"/>
                <a:gd name="T11" fmla="*/ 337 h 354"/>
                <a:gd name="T12" fmla="*/ 105 w 249"/>
                <a:gd name="T13" fmla="*/ 354 h 354"/>
                <a:gd name="T14" fmla="*/ 89 w 249"/>
                <a:gd name="T15" fmla="*/ 346 h 354"/>
                <a:gd name="T16" fmla="*/ 21 w 249"/>
                <a:gd name="T17" fmla="*/ 229 h 354"/>
                <a:gd name="T18" fmla="*/ 2 w 249"/>
                <a:gd name="T19" fmla="*/ 170 h 354"/>
                <a:gd name="T20" fmla="*/ 10 w 249"/>
                <a:gd name="T21" fmla="*/ 147 h 354"/>
                <a:gd name="T22" fmla="*/ 24 w 249"/>
                <a:gd name="T23" fmla="*/ 123 h 354"/>
                <a:gd name="T24" fmla="*/ 143 w 249"/>
                <a:gd name="T25" fmla="*/ 9 h 354"/>
                <a:gd name="T26" fmla="*/ 238 w 249"/>
                <a:gd name="T27" fmla="*/ 56 h 354"/>
                <a:gd name="T28" fmla="*/ 224 w 249"/>
                <a:gd name="T29" fmla="*/ 85 h 354"/>
                <a:gd name="T30" fmla="*/ 182 w 249"/>
                <a:gd name="T31" fmla="*/ 95 h 354"/>
                <a:gd name="T32" fmla="*/ 129 w 249"/>
                <a:gd name="T33" fmla="*/ 78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9" h="354">
                  <a:moveTo>
                    <a:pt x="129" y="78"/>
                  </a:moveTo>
                  <a:cubicBezTo>
                    <a:pt x="127" y="94"/>
                    <a:pt x="125" y="105"/>
                    <a:pt x="123" y="116"/>
                  </a:cubicBezTo>
                  <a:cubicBezTo>
                    <a:pt x="126" y="118"/>
                    <a:pt x="127" y="119"/>
                    <a:pt x="128" y="120"/>
                  </a:cubicBezTo>
                  <a:cubicBezTo>
                    <a:pt x="163" y="124"/>
                    <a:pt x="163" y="124"/>
                    <a:pt x="149" y="157"/>
                  </a:cubicBezTo>
                  <a:cubicBezTo>
                    <a:pt x="127" y="211"/>
                    <a:pt x="115" y="267"/>
                    <a:pt x="113" y="326"/>
                  </a:cubicBezTo>
                  <a:cubicBezTo>
                    <a:pt x="113" y="330"/>
                    <a:pt x="114" y="334"/>
                    <a:pt x="113" y="337"/>
                  </a:cubicBezTo>
                  <a:cubicBezTo>
                    <a:pt x="111" y="343"/>
                    <a:pt x="108" y="349"/>
                    <a:pt x="105" y="354"/>
                  </a:cubicBezTo>
                  <a:cubicBezTo>
                    <a:pt x="99" y="351"/>
                    <a:pt x="92" y="350"/>
                    <a:pt x="89" y="346"/>
                  </a:cubicBezTo>
                  <a:cubicBezTo>
                    <a:pt x="65" y="307"/>
                    <a:pt x="42" y="269"/>
                    <a:pt x="21" y="229"/>
                  </a:cubicBezTo>
                  <a:cubicBezTo>
                    <a:pt x="11" y="211"/>
                    <a:pt x="6" y="190"/>
                    <a:pt x="2" y="170"/>
                  </a:cubicBezTo>
                  <a:cubicBezTo>
                    <a:pt x="0" y="163"/>
                    <a:pt x="6" y="154"/>
                    <a:pt x="10" y="147"/>
                  </a:cubicBezTo>
                  <a:cubicBezTo>
                    <a:pt x="14" y="139"/>
                    <a:pt x="23" y="131"/>
                    <a:pt x="24" y="123"/>
                  </a:cubicBezTo>
                  <a:cubicBezTo>
                    <a:pt x="36" y="50"/>
                    <a:pt x="60" y="26"/>
                    <a:pt x="143" y="9"/>
                  </a:cubicBezTo>
                  <a:cubicBezTo>
                    <a:pt x="187" y="0"/>
                    <a:pt x="218" y="18"/>
                    <a:pt x="238" y="56"/>
                  </a:cubicBezTo>
                  <a:cubicBezTo>
                    <a:pt x="249" y="76"/>
                    <a:pt x="246" y="81"/>
                    <a:pt x="224" y="85"/>
                  </a:cubicBezTo>
                  <a:cubicBezTo>
                    <a:pt x="210" y="88"/>
                    <a:pt x="196" y="91"/>
                    <a:pt x="182" y="95"/>
                  </a:cubicBezTo>
                  <a:cubicBezTo>
                    <a:pt x="151" y="105"/>
                    <a:pt x="152" y="105"/>
                    <a:pt x="129" y="78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98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32" name="组合 31"/>
            <p:cNvGrpSpPr>
              <a:grpSpLocks noChangeAspect="1"/>
            </p:cNvGrpSpPr>
            <p:nvPr/>
          </p:nvGrpSpPr>
          <p:grpSpPr>
            <a:xfrm>
              <a:off x="6936505" y="4759878"/>
              <a:ext cx="293248" cy="249518"/>
              <a:chOff x="7909299" y="3772690"/>
              <a:chExt cx="667095" cy="567616"/>
            </a:xfrm>
            <a:solidFill>
              <a:schemeClr val="bg1"/>
            </a:solidFill>
          </p:grpSpPr>
          <p:sp>
            <p:nvSpPr>
              <p:cNvPr id="33" name="Freeform 16"/>
              <p:cNvSpPr>
                <a:spLocks noEditPoints="1"/>
              </p:cNvSpPr>
              <p:nvPr/>
            </p:nvSpPr>
            <p:spPr bwMode="auto">
              <a:xfrm>
                <a:off x="7909299" y="3772690"/>
                <a:ext cx="623207" cy="567616"/>
              </a:xfrm>
              <a:custGeom>
                <a:avLst/>
                <a:gdLst>
                  <a:gd name="T0" fmla="*/ 499 w 721"/>
                  <a:gd name="T1" fmla="*/ 196 h 657"/>
                  <a:gd name="T2" fmla="*/ 637 w 721"/>
                  <a:gd name="T3" fmla="*/ 322 h 657"/>
                  <a:gd name="T4" fmla="*/ 646 w 721"/>
                  <a:gd name="T5" fmla="*/ 329 h 657"/>
                  <a:gd name="T6" fmla="*/ 672 w 721"/>
                  <a:gd name="T7" fmla="*/ 353 h 657"/>
                  <a:gd name="T8" fmla="*/ 686 w 721"/>
                  <a:gd name="T9" fmla="*/ 367 h 657"/>
                  <a:gd name="T10" fmla="*/ 669 w 721"/>
                  <a:gd name="T11" fmla="*/ 472 h 657"/>
                  <a:gd name="T12" fmla="*/ 611 w 721"/>
                  <a:gd name="T13" fmla="*/ 550 h 657"/>
                  <a:gd name="T14" fmla="*/ 539 w 721"/>
                  <a:gd name="T15" fmla="*/ 598 h 657"/>
                  <a:gd name="T16" fmla="*/ 439 w 721"/>
                  <a:gd name="T17" fmla="*/ 633 h 657"/>
                  <a:gd name="T18" fmla="*/ 433 w 721"/>
                  <a:gd name="T19" fmla="*/ 629 h 657"/>
                  <a:gd name="T20" fmla="*/ 449 w 721"/>
                  <a:gd name="T21" fmla="*/ 594 h 657"/>
                  <a:gd name="T22" fmla="*/ 481 w 721"/>
                  <a:gd name="T23" fmla="*/ 606 h 657"/>
                  <a:gd name="T24" fmla="*/ 501 w 721"/>
                  <a:gd name="T25" fmla="*/ 591 h 657"/>
                  <a:gd name="T26" fmla="*/ 501 w 721"/>
                  <a:gd name="T27" fmla="*/ 577 h 657"/>
                  <a:gd name="T28" fmla="*/ 452 w 721"/>
                  <a:gd name="T29" fmla="*/ 538 h 657"/>
                  <a:gd name="T30" fmla="*/ 449 w 721"/>
                  <a:gd name="T31" fmla="*/ 511 h 657"/>
                  <a:gd name="T32" fmla="*/ 475 w 721"/>
                  <a:gd name="T33" fmla="*/ 508 h 657"/>
                  <a:gd name="T34" fmla="*/ 530 w 721"/>
                  <a:gd name="T35" fmla="*/ 551 h 657"/>
                  <a:gd name="T36" fmla="*/ 567 w 721"/>
                  <a:gd name="T37" fmla="*/ 557 h 657"/>
                  <a:gd name="T38" fmla="*/ 572 w 721"/>
                  <a:gd name="T39" fmla="*/ 549 h 657"/>
                  <a:gd name="T40" fmla="*/ 570 w 721"/>
                  <a:gd name="T41" fmla="*/ 532 h 657"/>
                  <a:gd name="T42" fmla="*/ 506 w 721"/>
                  <a:gd name="T43" fmla="*/ 481 h 657"/>
                  <a:gd name="T44" fmla="*/ 503 w 721"/>
                  <a:gd name="T45" fmla="*/ 455 h 657"/>
                  <a:gd name="T46" fmla="*/ 529 w 721"/>
                  <a:gd name="T47" fmla="*/ 451 h 657"/>
                  <a:gd name="T48" fmla="*/ 596 w 721"/>
                  <a:gd name="T49" fmla="*/ 504 h 657"/>
                  <a:gd name="T50" fmla="*/ 598 w 721"/>
                  <a:gd name="T51" fmla="*/ 505 h 657"/>
                  <a:gd name="T52" fmla="*/ 620 w 721"/>
                  <a:gd name="T53" fmla="*/ 467 h 657"/>
                  <a:gd name="T54" fmla="*/ 549 w 721"/>
                  <a:gd name="T55" fmla="*/ 414 h 657"/>
                  <a:gd name="T56" fmla="*/ 546 w 721"/>
                  <a:gd name="T57" fmla="*/ 388 h 657"/>
                  <a:gd name="T58" fmla="*/ 572 w 721"/>
                  <a:gd name="T59" fmla="*/ 384 h 657"/>
                  <a:gd name="T60" fmla="*/ 642 w 721"/>
                  <a:gd name="T61" fmla="*/ 437 h 657"/>
                  <a:gd name="T62" fmla="*/ 663 w 721"/>
                  <a:gd name="T63" fmla="*/ 429 h 657"/>
                  <a:gd name="T64" fmla="*/ 659 w 721"/>
                  <a:gd name="T65" fmla="*/ 394 h 657"/>
                  <a:gd name="T66" fmla="*/ 645 w 721"/>
                  <a:gd name="T67" fmla="*/ 379 h 657"/>
                  <a:gd name="T68" fmla="*/ 457 w 721"/>
                  <a:gd name="T69" fmla="*/ 209 h 657"/>
                  <a:gd name="T70" fmla="*/ 462 w 721"/>
                  <a:gd name="T71" fmla="*/ 198 h 657"/>
                  <a:gd name="T72" fmla="*/ 496 w 721"/>
                  <a:gd name="T73" fmla="*/ 196 h 657"/>
                  <a:gd name="T74" fmla="*/ 499 w 721"/>
                  <a:gd name="T75" fmla="*/ 196 h 657"/>
                  <a:gd name="T76" fmla="*/ 86 w 721"/>
                  <a:gd name="T77" fmla="*/ 355 h 657"/>
                  <a:gd name="T78" fmla="*/ 59 w 721"/>
                  <a:gd name="T79" fmla="*/ 262 h 657"/>
                  <a:gd name="T80" fmla="*/ 35 w 721"/>
                  <a:gd name="T81" fmla="*/ 239 h 657"/>
                  <a:gd name="T82" fmla="*/ 0 w 721"/>
                  <a:gd name="T83" fmla="*/ 176 h 657"/>
                  <a:gd name="T84" fmla="*/ 16 w 721"/>
                  <a:gd name="T85" fmla="*/ 135 h 657"/>
                  <a:gd name="T86" fmla="*/ 116 w 721"/>
                  <a:gd name="T87" fmla="*/ 27 h 657"/>
                  <a:gd name="T88" fmla="*/ 199 w 721"/>
                  <a:gd name="T89" fmla="*/ 20 h 657"/>
                  <a:gd name="T90" fmla="*/ 242 w 721"/>
                  <a:gd name="T91" fmla="*/ 46 h 657"/>
                  <a:gd name="T92" fmla="*/ 254 w 721"/>
                  <a:gd name="T93" fmla="*/ 50 h 657"/>
                  <a:gd name="T94" fmla="*/ 350 w 721"/>
                  <a:gd name="T95" fmla="*/ 33 h 657"/>
                  <a:gd name="T96" fmla="*/ 284 w 721"/>
                  <a:gd name="T97" fmla="*/ 82 h 657"/>
                  <a:gd name="T98" fmla="*/ 260 w 721"/>
                  <a:gd name="T99" fmla="*/ 87 h 657"/>
                  <a:gd name="T100" fmla="*/ 195 w 721"/>
                  <a:gd name="T101" fmla="*/ 64 h 657"/>
                  <a:gd name="T102" fmla="*/ 176 w 721"/>
                  <a:gd name="T103" fmla="*/ 50 h 657"/>
                  <a:gd name="T104" fmla="*/ 144 w 721"/>
                  <a:gd name="T105" fmla="*/ 53 h 657"/>
                  <a:gd name="T106" fmla="*/ 44 w 721"/>
                  <a:gd name="T107" fmla="*/ 161 h 657"/>
                  <a:gd name="T108" fmla="*/ 44 w 721"/>
                  <a:gd name="T109" fmla="*/ 193 h 657"/>
                  <a:gd name="T110" fmla="*/ 69 w 721"/>
                  <a:gd name="T111" fmla="*/ 220 h 657"/>
                  <a:gd name="T112" fmla="*/ 97 w 721"/>
                  <a:gd name="T113" fmla="*/ 257 h 657"/>
                  <a:gd name="T114" fmla="*/ 115 w 721"/>
                  <a:gd name="T115" fmla="*/ 330 h 657"/>
                  <a:gd name="T116" fmla="*/ 86 w 721"/>
                  <a:gd name="T117" fmla="*/ 355 h 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21" h="657">
                    <a:moveTo>
                      <a:pt x="499" y="196"/>
                    </a:moveTo>
                    <a:cubicBezTo>
                      <a:pt x="545" y="237"/>
                      <a:pt x="592" y="279"/>
                      <a:pt x="637" y="322"/>
                    </a:cubicBezTo>
                    <a:cubicBezTo>
                      <a:pt x="640" y="325"/>
                      <a:pt x="643" y="327"/>
                      <a:pt x="646" y="329"/>
                    </a:cubicBezTo>
                    <a:cubicBezTo>
                      <a:pt x="672" y="353"/>
                      <a:pt x="672" y="353"/>
                      <a:pt x="672" y="353"/>
                    </a:cubicBezTo>
                    <a:cubicBezTo>
                      <a:pt x="686" y="367"/>
                      <a:pt x="686" y="367"/>
                      <a:pt x="686" y="367"/>
                    </a:cubicBezTo>
                    <a:cubicBezTo>
                      <a:pt x="721" y="403"/>
                      <a:pt x="707" y="456"/>
                      <a:pt x="669" y="472"/>
                    </a:cubicBezTo>
                    <a:cubicBezTo>
                      <a:pt x="685" y="513"/>
                      <a:pt x="652" y="552"/>
                      <a:pt x="611" y="550"/>
                    </a:cubicBezTo>
                    <a:cubicBezTo>
                      <a:pt x="606" y="584"/>
                      <a:pt x="574" y="607"/>
                      <a:pt x="539" y="598"/>
                    </a:cubicBezTo>
                    <a:cubicBezTo>
                      <a:pt x="529" y="641"/>
                      <a:pt x="479" y="657"/>
                      <a:pt x="439" y="633"/>
                    </a:cubicBezTo>
                    <a:cubicBezTo>
                      <a:pt x="433" y="629"/>
                      <a:pt x="433" y="629"/>
                      <a:pt x="433" y="629"/>
                    </a:cubicBezTo>
                    <a:cubicBezTo>
                      <a:pt x="441" y="619"/>
                      <a:pt x="446" y="607"/>
                      <a:pt x="449" y="594"/>
                    </a:cubicBezTo>
                    <a:cubicBezTo>
                      <a:pt x="460" y="601"/>
                      <a:pt x="468" y="607"/>
                      <a:pt x="481" y="606"/>
                    </a:cubicBezTo>
                    <a:cubicBezTo>
                      <a:pt x="490" y="605"/>
                      <a:pt x="499" y="600"/>
                      <a:pt x="501" y="591"/>
                    </a:cubicBezTo>
                    <a:cubicBezTo>
                      <a:pt x="502" y="587"/>
                      <a:pt x="502" y="583"/>
                      <a:pt x="501" y="577"/>
                    </a:cubicBezTo>
                    <a:cubicBezTo>
                      <a:pt x="452" y="538"/>
                      <a:pt x="452" y="538"/>
                      <a:pt x="452" y="538"/>
                    </a:cubicBezTo>
                    <a:cubicBezTo>
                      <a:pt x="444" y="531"/>
                      <a:pt x="442" y="519"/>
                      <a:pt x="449" y="511"/>
                    </a:cubicBezTo>
                    <a:cubicBezTo>
                      <a:pt x="455" y="503"/>
                      <a:pt x="467" y="502"/>
                      <a:pt x="475" y="508"/>
                    </a:cubicBezTo>
                    <a:cubicBezTo>
                      <a:pt x="530" y="551"/>
                      <a:pt x="530" y="551"/>
                      <a:pt x="530" y="551"/>
                    </a:cubicBezTo>
                    <a:cubicBezTo>
                      <a:pt x="543" y="562"/>
                      <a:pt x="556" y="566"/>
                      <a:pt x="567" y="557"/>
                    </a:cubicBezTo>
                    <a:cubicBezTo>
                      <a:pt x="569" y="555"/>
                      <a:pt x="571" y="552"/>
                      <a:pt x="572" y="549"/>
                    </a:cubicBezTo>
                    <a:cubicBezTo>
                      <a:pt x="574" y="544"/>
                      <a:pt x="576" y="536"/>
                      <a:pt x="570" y="532"/>
                    </a:cubicBezTo>
                    <a:cubicBezTo>
                      <a:pt x="506" y="481"/>
                      <a:pt x="506" y="481"/>
                      <a:pt x="506" y="481"/>
                    </a:cubicBezTo>
                    <a:cubicBezTo>
                      <a:pt x="498" y="475"/>
                      <a:pt x="496" y="463"/>
                      <a:pt x="503" y="455"/>
                    </a:cubicBezTo>
                    <a:cubicBezTo>
                      <a:pt x="509" y="446"/>
                      <a:pt x="521" y="445"/>
                      <a:pt x="529" y="451"/>
                    </a:cubicBezTo>
                    <a:cubicBezTo>
                      <a:pt x="596" y="504"/>
                      <a:pt x="596" y="504"/>
                      <a:pt x="596" y="504"/>
                    </a:cubicBezTo>
                    <a:cubicBezTo>
                      <a:pt x="597" y="504"/>
                      <a:pt x="597" y="505"/>
                      <a:pt x="598" y="505"/>
                    </a:cubicBezTo>
                    <a:cubicBezTo>
                      <a:pt x="620" y="525"/>
                      <a:pt x="656" y="496"/>
                      <a:pt x="620" y="467"/>
                    </a:cubicBezTo>
                    <a:cubicBezTo>
                      <a:pt x="549" y="414"/>
                      <a:pt x="549" y="414"/>
                      <a:pt x="549" y="414"/>
                    </a:cubicBezTo>
                    <a:cubicBezTo>
                      <a:pt x="541" y="408"/>
                      <a:pt x="539" y="396"/>
                      <a:pt x="546" y="388"/>
                    </a:cubicBezTo>
                    <a:cubicBezTo>
                      <a:pt x="552" y="379"/>
                      <a:pt x="564" y="378"/>
                      <a:pt x="572" y="384"/>
                    </a:cubicBezTo>
                    <a:cubicBezTo>
                      <a:pt x="642" y="437"/>
                      <a:pt x="642" y="437"/>
                      <a:pt x="642" y="437"/>
                    </a:cubicBezTo>
                    <a:cubicBezTo>
                      <a:pt x="649" y="441"/>
                      <a:pt x="659" y="436"/>
                      <a:pt x="663" y="429"/>
                    </a:cubicBezTo>
                    <a:cubicBezTo>
                      <a:pt x="671" y="419"/>
                      <a:pt x="670" y="405"/>
                      <a:pt x="659" y="394"/>
                    </a:cubicBezTo>
                    <a:cubicBezTo>
                      <a:pt x="645" y="379"/>
                      <a:pt x="645" y="379"/>
                      <a:pt x="645" y="379"/>
                    </a:cubicBezTo>
                    <a:cubicBezTo>
                      <a:pt x="457" y="209"/>
                      <a:pt x="457" y="209"/>
                      <a:pt x="457" y="209"/>
                    </a:cubicBezTo>
                    <a:cubicBezTo>
                      <a:pt x="453" y="205"/>
                      <a:pt x="456" y="198"/>
                      <a:pt x="462" y="198"/>
                    </a:cubicBezTo>
                    <a:cubicBezTo>
                      <a:pt x="473" y="198"/>
                      <a:pt x="485" y="198"/>
                      <a:pt x="496" y="196"/>
                    </a:cubicBezTo>
                    <a:cubicBezTo>
                      <a:pt x="497" y="196"/>
                      <a:pt x="498" y="196"/>
                      <a:pt x="499" y="196"/>
                    </a:cubicBezTo>
                    <a:close/>
                    <a:moveTo>
                      <a:pt x="86" y="355"/>
                    </a:moveTo>
                    <a:cubicBezTo>
                      <a:pt x="66" y="330"/>
                      <a:pt x="64" y="295"/>
                      <a:pt x="59" y="262"/>
                    </a:cubicBezTo>
                    <a:cubicBezTo>
                      <a:pt x="35" y="239"/>
                      <a:pt x="35" y="239"/>
                      <a:pt x="35" y="239"/>
                    </a:cubicBezTo>
                    <a:cubicBezTo>
                      <a:pt x="17" y="219"/>
                      <a:pt x="0" y="205"/>
                      <a:pt x="0" y="176"/>
                    </a:cubicBezTo>
                    <a:cubicBezTo>
                      <a:pt x="0" y="161"/>
                      <a:pt x="6" y="147"/>
                      <a:pt x="16" y="135"/>
                    </a:cubicBezTo>
                    <a:cubicBezTo>
                      <a:pt x="116" y="27"/>
                      <a:pt x="116" y="27"/>
                      <a:pt x="116" y="27"/>
                    </a:cubicBezTo>
                    <a:cubicBezTo>
                      <a:pt x="138" y="3"/>
                      <a:pt x="174" y="0"/>
                      <a:pt x="199" y="20"/>
                    </a:cubicBezTo>
                    <a:cubicBezTo>
                      <a:pt x="215" y="31"/>
                      <a:pt x="221" y="38"/>
                      <a:pt x="242" y="46"/>
                    </a:cubicBezTo>
                    <a:cubicBezTo>
                      <a:pt x="248" y="48"/>
                      <a:pt x="253" y="50"/>
                      <a:pt x="254" y="50"/>
                    </a:cubicBezTo>
                    <a:cubicBezTo>
                      <a:pt x="284" y="46"/>
                      <a:pt x="316" y="32"/>
                      <a:pt x="350" y="33"/>
                    </a:cubicBezTo>
                    <a:cubicBezTo>
                      <a:pt x="337" y="42"/>
                      <a:pt x="286" y="82"/>
                      <a:pt x="284" y="82"/>
                    </a:cubicBezTo>
                    <a:cubicBezTo>
                      <a:pt x="276" y="84"/>
                      <a:pt x="268" y="86"/>
                      <a:pt x="260" y="87"/>
                    </a:cubicBezTo>
                    <a:cubicBezTo>
                      <a:pt x="241" y="90"/>
                      <a:pt x="208" y="74"/>
                      <a:pt x="195" y="64"/>
                    </a:cubicBezTo>
                    <a:cubicBezTo>
                      <a:pt x="176" y="50"/>
                      <a:pt x="176" y="50"/>
                      <a:pt x="176" y="50"/>
                    </a:cubicBezTo>
                    <a:cubicBezTo>
                      <a:pt x="166" y="42"/>
                      <a:pt x="152" y="44"/>
                      <a:pt x="144" y="53"/>
                    </a:cubicBezTo>
                    <a:cubicBezTo>
                      <a:pt x="44" y="161"/>
                      <a:pt x="44" y="161"/>
                      <a:pt x="44" y="161"/>
                    </a:cubicBezTo>
                    <a:cubicBezTo>
                      <a:pt x="36" y="170"/>
                      <a:pt x="36" y="184"/>
                      <a:pt x="44" y="193"/>
                    </a:cubicBezTo>
                    <a:cubicBezTo>
                      <a:pt x="53" y="203"/>
                      <a:pt x="59" y="210"/>
                      <a:pt x="69" y="220"/>
                    </a:cubicBezTo>
                    <a:cubicBezTo>
                      <a:pt x="80" y="230"/>
                      <a:pt x="95" y="244"/>
                      <a:pt x="97" y="257"/>
                    </a:cubicBezTo>
                    <a:cubicBezTo>
                      <a:pt x="100" y="280"/>
                      <a:pt x="102" y="313"/>
                      <a:pt x="115" y="330"/>
                    </a:cubicBezTo>
                    <a:cubicBezTo>
                      <a:pt x="102" y="337"/>
                      <a:pt x="95" y="344"/>
                      <a:pt x="86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06" tIns="48203" rIns="96406" bIns="48203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98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4" name="Freeform 17"/>
              <p:cNvSpPr>
                <a:spLocks noEditPoints="1"/>
              </p:cNvSpPr>
              <p:nvPr/>
            </p:nvSpPr>
            <p:spPr bwMode="auto">
              <a:xfrm>
                <a:off x="7980982" y="3772690"/>
                <a:ext cx="595412" cy="551158"/>
              </a:xfrm>
              <a:custGeom>
                <a:avLst/>
                <a:gdLst>
                  <a:gd name="T0" fmla="*/ 319 w 689"/>
                  <a:gd name="T1" fmla="*/ 543 h 638"/>
                  <a:gd name="T2" fmla="*/ 262 w 689"/>
                  <a:gd name="T3" fmla="*/ 538 h 638"/>
                  <a:gd name="T4" fmla="*/ 258 w 689"/>
                  <a:gd name="T5" fmla="*/ 538 h 638"/>
                  <a:gd name="T6" fmla="*/ 257 w 689"/>
                  <a:gd name="T7" fmla="*/ 535 h 638"/>
                  <a:gd name="T8" fmla="*/ 241 w 689"/>
                  <a:gd name="T9" fmla="*/ 489 h 638"/>
                  <a:gd name="T10" fmla="*/ 241 w 689"/>
                  <a:gd name="T11" fmla="*/ 489 h 638"/>
                  <a:gd name="T12" fmla="*/ 185 w 689"/>
                  <a:gd name="T13" fmla="*/ 484 h 638"/>
                  <a:gd name="T14" fmla="*/ 181 w 689"/>
                  <a:gd name="T15" fmla="*/ 484 h 638"/>
                  <a:gd name="T16" fmla="*/ 180 w 689"/>
                  <a:gd name="T17" fmla="*/ 481 h 638"/>
                  <a:gd name="T18" fmla="*/ 164 w 689"/>
                  <a:gd name="T19" fmla="*/ 435 h 638"/>
                  <a:gd name="T20" fmla="*/ 164 w 689"/>
                  <a:gd name="T21" fmla="*/ 435 h 638"/>
                  <a:gd name="T22" fmla="*/ 117 w 689"/>
                  <a:gd name="T23" fmla="*/ 425 h 638"/>
                  <a:gd name="T24" fmla="*/ 113 w 689"/>
                  <a:gd name="T25" fmla="*/ 425 h 638"/>
                  <a:gd name="T26" fmla="*/ 113 w 689"/>
                  <a:gd name="T27" fmla="*/ 421 h 638"/>
                  <a:gd name="T28" fmla="*/ 100 w 689"/>
                  <a:gd name="T29" fmla="*/ 365 h 638"/>
                  <a:gd name="T30" fmla="*/ 100 w 689"/>
                  <a:gd name="T31" fmla="*/ 365 h 638"/>
                  <a:gd name="T32" fmla="*/ 32 w 689"/>
                  <a:gd name="T33" fmla="*/ 370 h 638"/>
                  <a:gd name="T34" fmla="*/ 18 w 689"/>
                  <a:gd name="T35" fmla="*/ 386 h 638"/>
                  <a:gd name="T36" fmla="*/ 23 w 689"/>
                  <a:gd name="T37" fmla="*/ 455 h 638"/>
                  <a:gd name="T38" fmla="*/ 23 w 689"/>
                  <a:gd name="T39" fmla="*/ 455 h 638"/>
                  <a:gd name="T40" fmla="*/ 66 w 689"/>
                  <a:gd name="T41" fmla="*/ 465 h 638"/>
                  <a:gd name="T42" fmla="*/ 70 w 689"/>
                  <a:gd name="T43" fmla="*/ 466 h 638"/>
                  <a:gd name="T44" fmla="*/ 69 w 689"/>
                  <a:gd name="T45" fmla="*/ 470 h 638"/>
                  <a:gd name="T46" fmla="*/ 76 w 689"/>
                  <a:gd name="T47" fmla="*/ 536 h 638"/>
                  <a:gd name="T48" fmla="*/ 76 w 689"/>
                  <a:gd name="T49" fmla="*/ 536 h 638"/>
                  <a:gd name="T50" fmla="*/ 142 w 689"/>
                  <a:gd name="T51" fmla="*/ 534 h 638"/>
                  <a:gd name="T52" fmla="*/ 145 w 689"/>
                  <a:gd name="T53" fmla="*/ 534 h 638"/>
                  <a:gd name="T54" fmla="*/ 147 w 689"/>
                  <a:gd name="T55" fmla="*/ 537 h 638"/>
                  <a:gd name="T56" fmla="*/ 164 w 689"/>
                  <a:gd name="T57" fmla="*/ 578 h 638"/>
                  <a:gd name="T58" fmla="*/ 164 w 689"/>
                  <a:gd name="T59" fmla="*/ 578 h 638"/>
                  <a:gd name="T60" fmla="*/ 230 w 689"/>
                  <a:gd name="T61" fmla="*/ 576 h 638"/>
                  <a:gd name="T62" fmla="*/ 233 w 689"/>
                  <a:gd name="T63" fmla="*/ 576 h 638"/>
                  <a:gd name="T64" fmla="*/ 235 w 689"/>
                  <a:gd name="T65" fmla="*/ 579 h 638"/>
                  <a:gd name="T66" fmla="*/ 252 w 689"/>
                  <a:gd name="T67" fmla="*/ 621 h 638"/>
                  <a:gd name="T68" fmla="*/ 320 w 689"/>
                  <a:gd name="T69" fmla="*/ 615 h 638"/>
                  <a:gd name="T70" fmla="*/ 324 w 689"/>
                  <a:gd name="T71" fmla="*/ 611 h 638"/>
                  <a:gd name="T72" fmla="*/ 319 w 689"/>
                  <a:gd name="T73" fmla="*/ 543 h 638"/>
                  <a:gd name="T74" fmla="*/ 449 w 689"/>
                  <a:gd name="T75" fmla="*/ 177 h 638"/>
                  <a:gd name="T76" fmla="*/ 576 w 689"/>
                  <a:gd name="T77" fmla="*/ 299 h 638"/>
                  <a:gd name="T78" fmla="*/ 597 w 689"/>
                  <a:gd name="T79" fmla="*/ 306 h 638"/>
                  <a:gd name="T80" fmla="*/ 616 w 689"/>
                  <a:gd name="T81" fmla="*/ 293 h 638"/>
                  <a:gd name="T82" fmla="*/ 636 w 689"/>
                  <a:gd name="T83" fmla="*/ 234 h 638"/>
                  <a:gd name="T84" fmla="*/ 649 w 689"/>
                  <a:gd name="T85" fmla="*/ 209 h 638"/>
                  <a:gd name="T86" fmla="*/ 671 w 689"/>
                  <a:gd name="T87" fmla="*/ 186 h 638"/>
                  <a:gd name="T88" fmla="*/ 672 w 689"/>
                  <a:gd name="T89" fmla="*/ 121 h 638"/>
                  <a:gd name="T90" fmla="*/ 580 w 689"/>
                  <a:gd name="T91" fmla="*/ 21 h 638"/>
                  <a:gd name="T92" fmla="*/ 515 w 689"/>
                  <a:gd name="T93" fmla="*/ 16 h 638"/>
                  <a:gd name="T94" fmla="*/ 493 w 689"/>
                  <a:gd name="T95" fmla="*/ 34 h 638"/>
                  <a:gd name="T96" fmla="*/ 457 w 689"/>
                  <a:gd name="T97" fmla="*/ 44 h 638"/>
                  <a:gd name="T98" fmla="*/ 390 w 689"/>
                  <a:gd name="T99" fmla="*/ 36 h 638"/>
                  <a:gd name="T100" fmla="*/ 274 w 689"/>
                  <a:gd name="T101" fmla="*/ 67 h 638"/>
                  <a:gd name="T102" fmla="*/ 139 w 689"/>
                  <a:gd name="T103" fmla="*/ 171 h 638"/>
                  <a:gd name="T104" fmla="*/ 203 w 689"/>
                  <a:gd name="T105" fmla="*/ 222 h 638"/>
                  <a:gd name="T106" fmla="*/ 301 w 689"/>
                  <a:gd name="T107" fmla="*/ 161 h 638"/>
                  <a:gd name="T108" fmla="*/ 346 w 689"/>
                  <a:gd name="T109" fmla="*/ 158 h 638"/>
                  <a:gd name="T110" fmla="*/ 408 w 689"/>
                  <a:gd name="T111" fmla="*/ 165 h 638"/>
                  <a:gd name="T112" fmla="*/ 449 w 689"/>
                  <a:gd name="T113" fmla="*/ 177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89" h="638">
                    <a:moveTo>
                      <a:pt x="319" y="543"/>
                    </a:moveTo>
                    <a:cubicBezTo>
                      <a:pt x="302" y="529"/>
                      <a:pt x="279" y="528"/>
                      <a:pt x="262" y="538"/>
                    </a:cubicBezTo>
                    <a:cubicBezTo>
                      <a:pt x="261" y="539"/>
                      <a:pt x="259" y="539"/>
                      <a:pt x="258" y="538"/>
                    </a:cubicBezTo>
                    <a:cubicBezTo>
                      <a:pt x="257" y="537"/>
                      <a:pt x="257" y="536"/>
                      <a:pt x="257" y="535"/>
                    </a:cubicBezTo>
                    <a:cubicBezTo>
                      <a:pt x="260" y="518"/>
                      <a:pt x="255" y="500"/>
                      <a:pt x="241" y="489"/>
                    </a:cubicBezTo>
                    <a:cubicBezTo>
                      <a:pt x="241" y="489"/>
                      <a:pt x="241" y="489"/>
                      <a:pt x="241" y="489"/>
                    </a:cubicBezTo>
                    <a:cubicBezTo>
                      <a:pt x="225" y="475"/>
                      <a:pt x="202" y="473"/>
                      <a:pt x="185" y="484"/>
                    </a:cubicBezTo>
                    <a:cubicBezTo>
                      <a:pt x="183" y="485"/>
                      <a:pt x="182" y="484"/>
                      <a:pt x="181" y="484"/>
                    </a:cubicBezTo>
                    <a:cubicBezTo>
                      <a:pt x="180" y="483"/>
                      <a:pt x="180" y="482"/>
                      <a:pt x="180" y="481"/>
                    </a:cubicBezTo>
                    <a:cubicBezTo>
                      <a:pt x="183" y="464"/>
                      <a:pt x="177" y="446"/>
                      <a:pt x="164" y="435"/>
                    </a:cubicBezTo>
                    <a:cubicBezTo>
                      <a:pt x="164" y="435"/>
                      <a:pt x="164" y="435"/>
                      <a:pt x="164" y="435"/>
                    </a:cubicBezTo>
                    <a:cubicBezTo>
                      <a:pt x="150" y="423"/>
                      <a:pt x="132" y="420"/>
                      <a:pt x="117" y="425"/>
                    </a:cubicBezTo>
                    <a:cubicBezTo>
                      <a:pt x="115" y="426"/>
                      <a:pt x="114" y="425"/>
                      <a:pt x="113" y="425"/>
                    </a:cubicBezTo>
                    <a:cubicBezTo>
                      <a:pt x="112" y="424"/>
                      <a:pt x="112" y="422"/>
                      <a:pt x="113" y="421"/>
                    </a:cubicBezTo>
                    <a:cubicBezTo>
                      <a:pt x="121" y="402"/>
                      <a:pt x="116" y="379"/>
                      <a:pt x="100" y="365"/>
                    </a:cubicBezTo>
                    <a:cubicBezTo>
                      <a:pt x="100" y="365"/>
                      <a:pt x="100" y="365"/>
                      <a:pt x="100" y="365"/>
                    </a:cubicBezTo>
                    <a:cubicBezTo>
                      <a:pt x="80" y="347"/>
                      <a:pt x="49" y="350"/>
                      <a:pt x="32" y="370"/>
                    </a:cubicBezTo>
                    <a:cubicBezTo>
                      <a:pt x="18" y="386"/>
                      <a:pt x="18" y="386"/>
                      <a:pt x="18" y="386"/>
                    </a:cubicBezTo>
                    <a:cubicBezTo>
                      <a:pt x="0" y="406"/>
                      <a:pt x="2" y="437"/>
                      <a:pt x="23" y="455"/>
                    </a:cubicBezTo>
                    <a:cubicBezTo>
                      <a:pt x="23" y="455"/>
                      <a:pt x="23" y="455"/>
                      <a:pt x="23" y="455"/>
                    </a:cubicBezTo>
                    <a:cubicBezTo>
                      <a:pt x="35" y="465"/>
                      <a:pt x="51" y="469"/>
                      <a:pt x="66" y="465"/>
                    </a:cubicBezTo>
                    <a:cubicBezTo>
                      <a:pt x="68" y="465"/>
                      <a:pt x="69" y="465"/>
                      <a:pt x="70" y="466"/>
                    </a:cubicBezTo>
                    <a:cubicBezTo>
                      <a:pt x="70" y="467"/>
                      <a:pt x="70" y="469"/>
                      <a:pt x="69" y="470"/>
                    </a:cubicBezTo>
                    <a:cubicBezTo>
                      <a:pt x="54" y="490"/>
                      <a:pt x="57" y="519"/>
                      <a:pt x="76" y="536"/>
                    </a:cubicBezTo>
                    <a:cubicBezTo>
                      <a:pt x="76" y="536"/>
                      <a:pt x="76" y="536"/>
                      <a:pt x="76" y="536"/>
                    </a:cubicBezTo>
                    <a:cubicBezTo>
                      <a:pt x="95" y="553"/>
                      <a:pt x="124" y="552"/>
                      <a:pt x="142" y="534"/>
                    </a:cubicBezTo>
                    <a:cubicBezTo>
                      <a:pt x="143" y="533"/>
                      <a:pt x="144" y="533"/>
                      <a:pt x="145" y="534"/>
                    </a:cubicBezTo>
                    <a:cubicBezTo>
                      <a:pt x="147" y="534"/>
                      <a:pt x="147" y="535"/>
                      <a:pt x="147" y="537"/>
                    </a:cubicBezTo>
                    <a:cubicBezTo>
                      <a:pt x="146" y="552"/>
                      <a:pt x="151" y="568"/>
                      <a:pt x="164" y="578"/>
                    </a:cubicBezTo>
                    <a:cubicBezTo>
                      <a:pt x="164" y="578"/>
                      <a:pt x="164" y="578"/>
                      <a:pt x="164" y="578"/>
                    </a:cubicBezTo>
                    <a:cubicBezTo>
                      <a:pt x="183" y="595"/>
                      <a:pt x="212" y="594"/>
                      <a:pt x="230" y="576"/>
                    </a:cubicBezTo>
                    <a:cubicBezTo>
                      <a:pt x="231" y="575"/>
                      <a:pt x="232" y="575"/>
                      <a:pt x="233" y="576"/>
                    </a:cubicBezTo>
                    <a:cubicBezTo>
                      <a:pt x="234" y="576"/>
                      <a:pt x="235" y="577"/>
                      <a:pt x="235" y="579"/>
                    </a:cubicBezTo>
                    <a:cubicBezTo>
                      <a:pt x="233" y="594"/>
                      <a:pt x="239" y="610"/>
                      <a:pt x="252" y="621"/>
                    </a:cubicBezTo>
                    <a:cubicBezTo>
                      <a:pt x="272" y="638"/>
                      <a:pt x="303" y="636"/>
                      <a:pt x="320" y="615"/>
                    </a:cubicBezTo>
                    <a:cubicBezTo>
                      <a:pt x="324" y="611"/>
                      <a:pt x="324" y="611"/>
                      <a:pt x="324" y="611"/>
                    </a:cubicBezTo>
                    <a:cubicBezTo>
                      <a:pt x="341" y="591"/>
                      <a:pt x="339" y="560"/>
                      <a:pt x="319" y="543"/>
                    </a:cubicBezTo>
                    <a:close/>
                    <a:moveTo>
                      <a:pt x="449" y="177"/>
                    </a:moveTo>
                    <a:cubicBezTo>
                      <a:pt x="489" y="216"/>
                      <a:pt x="535" y="260"/>
                      <a:pt x="576" y="299"/>
                    </a:cubicBezTo>
                    <a:cubicBezTo>
                      <a:pt x="582" y="305"/>
                      <a:pt x="589" y="307"/>
                      <a:pt x="597" y="306"/>
                    </a:cubicBezTo>
                    <a:cubicBezTo>
                      <a:pt x="605" y="305"/>
                      <a:pt x="612" y="300"/>
                      <a:pt x="616" y="293"/>
                    </a:cubicBezTo>
                    <a:cubicBezTo>
                      <a:pt x="626" y="275"/>
                      <a:pt x="632" y="256"/>
                      <a:pt x="636" y="234"/>
                    </a:cubicBezTo>
                    <a:cubicBezTo>
                      <a:pt x="638" y="224"/>
                      <a:pt x="642" y="216"/>
                      <a:pt x="649" y="209"/>
                    </a:cubicBezTo>
                    <a:cubicBezTo>
                      <a:pt x="671" y="186"/>
                      <a:pt x="671" y="186"/>
                      <a:pt x="671" y="186"/>
                    </a:cubicBezTo>
                    <a:cubicBezTo>
                      <a:pt x="688" y="168"/>
                      <a:pt x="689" y="139"/>
                      <a:pt x="672" y="121"/>
                    </a:cubicBezTo>
                    <a:cubicBezTo>
                      <a:pt x="580" y="21"/>
                      <a:pt x="580" y="21"/>
                      <a:pt x="580" y="21"/>
                    </a:cubicBezTo>
                    <a:cubicBezTo>
                      <a:pt x="563" y="3"/>
                      <a:pt x="534" y="0"/>
                      <a:pt x="515" y="16"/>
                    </a:cubicBezTo>
                    <a:cubicBezTo>
                      <a:pt x="493" y="34"/>
                      <a:pt x="493" y="34"/>
                      <a:pt x="493" y="34"/>
                    </a:cubicBezTo>
                    <a:cubicBezTo>
                      <a:pt x="483" y="42"/>
                      <a:pt x="471" y="45"/>
                      <a:pt x="457" y="44"/>
                    </a:cubicBezTo>
                    <a:cubicBezTo>
                      <a:pt x="435" y="41"/>
                      <a:pt x="412" y="38"/>
                      <a:pt x="390" y="36"/>
                    </a:cubicBezTo>
                    <a:cubicBezTo>
                      <a:pt x="347" y="30"/>
                      <a:pt x="308" y="41"/>
                      <a:pt x="274" y="67"/>
                    </a:cubicBezTo>
                    <a:cubicBezTo>
                      <a:pt x="229" y="101"/>
                      <a:pt x="184" y="136"/>
                      <a:pt x="139" y="171"/>
                    </a:cubicBezTo>
                    <a:cubicBezTo>
                      <a:pt x="95" y="207"/>
                      <a:pt x="151" y="255"/>
                      <a:pt x="203" y="222"/>
                    </a:cubicBezTo>
                    <a:cubicBezTo>
                      <a:pt x="301" y="161"/>
                      <a:pt x="301" y="161"/>
                      <a:pt x="301" y="161"/>
                    </a:cubicBezTo>
                    <a:cubicBezTo>
                      <a:pt x="315" y="153"/>
                      <a:pt x="331" y="152"/>
                      <a:pt x="346" y="158"/>
                    </a:cubicBezTo>
                    <a:cubicBezTo>
                      <a:pt x="364" y="167"/>
                      <a:pt x="388" y="168"/>
                      <a:pt x="408" y="165"/>
                    </a:cubicBezTo>
                    <a:cubicBezTo>
                      <a:pt x="423" y="162"/>
                      <a:pt x="437" y="166"/>
                      <a:pt x="449" y="1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06" tIns="48203" rIns="96406" bIns="48203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98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5000365" y="4678369"/>
            <a:ext cx="1641431" cy="1462113"/>
            <a:chOff x="4740594" y="4436340"/>
            <a:chExt cx="1556885" cy="1386804"/>
          </a:xfrm>
        </p:grpSpPr>
        <p:sp>
          <p:nvSpPr>
            <p:cNvPr id="14" name="Freeform 6"/>
            <p:cNvSpPr>
              <a:spLocks/>
            </p:cNvSpPr>
            <p:nvPr/>
          </p:nvSpPr>
          <p:spPr bwMode="auto">
            <a:xfrm rot="10800000">
              <a:off x="4740594" y="4436340"/>
              <a:ext cx="1556885" cy="1386804"/>
            </a:xfrm>
            <a:custGeom>
              <a:avLst/>
              <a:gdLst>
                <a:gd name="T0" fmla="*/ 227 w 315"/>
                <a:gd name="T1" fmla="*/ 173 h 281"/>
                <a:gd name="T2" fmla="*/ 212 w 315"/>
                <a:gd name="T3" fmla="*/ 160 h 281"/>
                <a:gd name="T4" fmla="*/ 188 w 315"/>
                <a:gd name="T5" fmla="*/ 164 h 281"/>
                <a:gd name="T6" fmla="*/ 160 w 315"/>
                <a:gd name="T7" fmla="*/ 165 h 281"/>
                <a:gd name="T8" fmla="*/ 17 w 315"/>
                <a:gd name="T9" fmla="*/ 40 h 281"/>
                <a:gd name="T10" fmla="*/ 0 w 315"/>
                <a:gd name="T11" fmla="*/ 22 h 281"/>
                <a:gd name="T12" fmla="*/ 22 w 315"/>
                <a:gd name="T13" fmla="*/ 11 h 281"/>
                <a:gd name="T14" fmla="*/ 208 w 315"/>
                <a:gd name="T15" fmla="*/ 18 h 281"/>
                <a:gd name="T16" fmla="*/ 226 w 315"/>
                <a:gd name="T17" fmla="*/ 35 h 281"/>
                <a:gd name="T18" fmla="*/ 243 w 315"/>
                <a:gd name="T19" fmla="*/ 61 h 281"/>
                <a:gd name="T20" fmla="*/ 277 w 315"/>
                <a:gd name="T21" fmla="*/ 235 h 281"/>
                <a:gd name="T22" fmla="*/ 193 w 315"/>
                <a:gd name="T23" fmla="*/ 281 h 281"/>
                <a:gd name="T24" fmla="*/ 178 w 315"/>
                <a:gd name="T25" fmla="*/ 261 h 281"/>
                <a:gd name="T26" fmla="*/ 193 w 315"/>
                <a:gd name="T27" fmla="*/ 194 h 281"/>
                <a:gd name="T28" fmla="*/ 227 w 315"/>
                <a:gd name="T29" fmla="*/ 173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5" h="281">
                  <a:moveTo>
                    <a:pt x="227" y="173"/>
                  </a:moveTo>
                  <a:cubicBezTo>
                    <a:pt x="221" y="167"/>
                    <a:pt x="217" y="164"/>
                    <a:pt x="212" y="160"/>
                  </a:cubicBezTo>
                  <a:cubicBezTo>
                    <a:pt x="202" y="150"/>
                    <a:pt x="195" y="150"/>
                    <a:pt x="188" y="164"/>
                  </a:cubicBezTo>
                  <a:cubicBezTo>
                    <a:pt x="179" y="181"/>
                    <a:pt x="172" y="181"/>
                    <a:pt x="160" y="165"/>
                  </a:cubicBezTo>
                  <a:cubicBezTo>
                    <a:pt x="121" y="114"/>
                    <a:pt x="72" y="73"/>
                    <a:pt x="17" y="40"/>
                  </a:cubicBezTo>
                  <a:cubicBezTo>
                    <a:pt x="10" y="36"/>
                    <a:pt x="6" y="28"/>
                    <a:pt x="0" y="22"/>
                  </a:cubicBezTo>
                  <a:cubicBezTo>
                    <a:pt x="7" y="18"/>
                    <a:pt x="14" y="12"/>
                    <a:pt x="22" y="11"/>
                  </a:cubicBezTo>
                  <a:cubicBezTo>
                    <a:pt x="84" y="0"/>
                    <a:pt x="146" y="2"/>
                    <a:pt x="208" y="18"/>
                  </a:cubicBezTo>
                  <a:cubicBezTo>
                    <a:pt x="215" y="20"/>
                    <a:pt x="221" y="28"/>
                    <a:pt x="226" y="35"/>
                  </a:cubicBezTo>
                  <a:cubicBezTo>
                    <a:pt x="233" y="43"/>
                    <a:pt x="235" y="56"/>
                    <a:pt x="243" y="61"/>
                  </a:cubicBezTo>
                  <a:cubicBezTo>
                    <a:pt x="295" y="97"/>
                    <a:pt x="315" y="152"/>
                    <a:pt x="277" y="235"/>
                  </a:cubicBezTo>
                  <a:cubicBezTo>
                    <a:pt x="259" y="274"/>
                    <a:pt x="230" y="281"/>
                    <a:pt x="193" y="281"/>
                  </a:cubicBezTo>
                  <a:cubicBezTo>
                    <a:pt x="179" y="281"/>
                    <a:pt x="174" y="276"/>
                    <a:pt x="178" y="261"/>
                  </a:cubicBezTo>
                  <a:cubicBezTo>
                    <a:pt x="184" y="239"/>
                    <a:pt x="190" y="216"/>
                    <a:pt x="193" y="194"/>
                  </a:cubicBezTo>
                  <a:cubicBezTo>
                    <a:pt x="196" y="173"/>
                    <a:pt x="213" y="180"/>
                    <a:pt x="227" y="173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98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5377065" y="5317740"/>
              <a:ext cx="277069" cy="277339"/>
              <a:chOff x="5240338" y="2657475"/>
              <a:chExt cx="1630363" cy="1631951"/>
            </a:xfrm>
            <a:solidFill>
              <a:schemeClr val="bg1"/>
            </a:solidFill>
          </p:grpSpPr>
          <p:sp>
            <p:nvSpPr>
              <p:cNvPr id="36" name="Freeform 5"/>
              <p:cNvSpPr>
                <a:spLocks/>
              </p:cNvSpPr>
              <p:nvPr/>
            </p:nvSpPr>
            <p:spPr bwMode="auto">
              <a:xfrm>
                <a:off x="5240338" y="2735263"/>
                <a:ext cx="1552575" cy="1554163"/>
              </a:xfrm>
              <a:custGeom>
                <a:avLst/>
                <a:gdLst>
                  <a:gd name="T0" fmla="*/ 391 w 517"/>
                  <a:gd name="T1" fmla="*/ 73 h 519"/>
                  <a:gd name="T2" fmla="*/ 346 w 517"/>
                  <a:gd name="T3" fmla="*/ 101 h 519"/>
                  <a:gd name="T4" fmla="*/ 325 w 517"/>
                  <a:gd name="T5" fmla="*/ 98 h 519"/>
                  <a:gd name="T6" fmla="*/ 122 w 517"/>
                  <a:gd name="T7" fmla="*/ 151 h 519"/>
                  <a:gd name="T8" fmla="*/ 125 w 517"/>
                  <a:gd name="T9" fmla="*/ 369 h 519"/>
                  <a:gd name="T10" fmla="*/ 332 w 517"/>
                  <a:gd name="T11" fmla="*/ 416 h 519"/>
                  <a:gd name="T12" fmla="*/ 421 w 517"/>
                  <a:gd name="T13" fmla="*/ 197 h 519"/>
                  <a:gd name="T14" fmla="*/ 425 w 517"/>
                  <a:gd name="T15" fmla="*/ 155 h 519"/>
                  <a:gd name="T16" fmla="*/ 443 w 517"/>
                  <a:gd name="T17" fmla="*/ 127 h 519"/>
                  <a:gd name="T18" fmla="*/ 444 w 517"/>
                  <a:gd name="T19" fmla="*/ 398 h 519"/>
                  <a:gd name="T20" fmla="*/ 113 w 517"/>
                  <a:gd name="T21" fmla="*/ 438 h 519"/>
                  <a:gd name="T22" fmla="*/ 88 w 517"/>
                  <a:gd name="T23" fmla="*/ 101 h 519"/>
                  <a:gd name="T24" fmla="*/ 391 w 517"/>
                  <a:gd name="T25" fmla="*/ 73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7" h="519">
                    <a:moveTo>
                      <a:pt x="391" y="73"/>
                    </a:moveTo>
                    <a:cubicBezTo>
                      <a:pt x="376" y="83"/>
                      <a:pt x="361" y="93"/>
                      <a:pt x="346" y="101"/>
                    </a:cubicBezTo>
                    <a:cubicBezTo>
                      <a:pt x="340" y="103"/>
                      <a:pt x="331" y="100"/>
                      <a:pt x="325" y="98"/>
                    </a:cubicBezTo>
                    <a:cubicBezTo>
                      <a:pt x="252" y="68"/>
                      <a:pt x="166" y="91"/>
                      <a:pt x="122" y="151"/>
                    </a:cubicBezTo>
                    <a:cubicBezTo>
                      <a:pt x="72" y="219"/>
                      <a:pt x="73" y="305"/>
                      <a:pt x="125" y="369"/>
                    </a:cubicBezTo>
                    <a:cubicBezTo>
                      <a:pt x="174" y="429"/>
                      <a:pt x="261" y="449"/>
                      <a:pt x="332" y="416"/>
                    </a:cubicBezTo>
                    <a:cubicBezTo>
                      <a:pt x="413" y="379"/>
                      <a:pt x="454" y="279"/>
                      <a:pt x="421" y="197"/>
                    </a:cubicBezTo>
                    <a:cubicBezTo>
                      <a:pt x="414" y="181"/>
                      <a:pt x="415" y="169"/>
                      <a:pt x="425" y="155"/>
                    </a:cubicBezTo>
                    <a:cubicBezTo>
                      <a:pt x="432" y="146"/>
                      <a:pt x="437" y="136"/>
                      <a:pt x="443" y="127"/>
                    </a:cubicBezTo>
                    <a:cubicBezTo>
                      <a:pt x="491" y="165"/>
                      <a:pt x="517" y="302"/>
                      <a:pt x="444" y="398"/>
                    </a:cubicBezTo>
                    <a:cubicBezTo>
                      <a:pt x="366" y="501"/>
                      <a:pt x="209" y="519"/>
                      <a:pt x="113" y="438"/>
                    </a:cubicBezTo>
                    <a:cubicBezTo>
                      <a:pt x="0" y="343"/>
                      <a:pt x="9" y="187"/>
                      <a:pt x="88" y="101"/>
                    </a:cubicBezTo>
                    <a:cubicBezTo>
                      <a:pt x="181" y="0"/>
                      <a:pt x="336" y="17"/>
                      <a:pt x="391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06" tIns="48203" rIns="96406" bIns="48203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98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7" name="Freeform 6"/>
              <p:cNvSpPr>
                <a:spLocks/>
              </p:cNvSpPr>
              <p:nvPr/>
            </p:nvSpPr>
            <p:spPr bwMode="auto">
              <a:xfrm>
                <a:off x="5618163" y="3103563"/>
                <a:ext cx="793750" cy="793750"/>
              </a:xfrm>
              <a:custGeom>
                <a:avLst/>
                <a:gdLst>
                  <a:gd name="T0" fmla="*/ 132 w 264"/>
                  <a:gd name="T1" fmla="*/ 265 h 265"/>
                  <a:gd name="T2" fmla="*/ 3 w 264"/>
                  <a:gd name="T3" fmla="*/ 128 h 265"/>
                  <a:gd name="T4" fmla="*/ 141 w 264"/>
                  <a:gd name="T5" fmla="*/ 5 h 265"/>
                  <a:gd name="T6" fmla="*/ 161 w 264"/>
                  <a:gd name="T7" fmla="*/ 8 h 265"/>
                  <a:gd name="T8" fmla="*/ 168 w 264"/>
                  <a:gd name="T9" fmla="*/ 27 h 265"/>
                  <a:gd name="T10" fmla="*/ 156 w 264"/>
                  <a:gd name="T11" fmla="*/ 50 h 265"/>
                  <a:gd name="T12" fmla="*/ 135 w 264"/>
                  <a:gd name="T13" fmla="*/ 63 h 265"/>
                  <a:gd name="T14" fmla="*/ 60 w 264"/>
                  <a:gd name="T15" fmla="*/ 131 h 265"/>
                  <a:gd name="T16" fmla="*/ 124 w 264"/>
                  <a:gd name="T17" fmla="*/ 207 h 265"/>
                  <a:gd name="T18" fmla="*/ 205 w 264"/>
                  <a:gd name="T19" fmla="*/ 136 h 265"/>
                  <a:gd name="T20" fmla="*/ 224 w 264"/>
                  <a:gd name="T21" fmla="*/ 110 h 265"/>
                  <a:gd name="T22" fmla="*/ 226 w 264"/>
                  <a:gd name="T23" fmla="*/ 109 h 265"/>
                  <a:gd name="T24" fmla="*/ 254 w 264"/>
                  <a:gd name="T25" fmla="*/ 97 h 265"/>
                  <a:gd name="T26" fmla="*/ 263 w 264"/>
                  <a:gd name="T27" fmla="*/ 135 h 265"/>
                  <a:gd name="T28" fmla="*/ 132 w 264"/>
                  <a:gd name="T29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4" h="265">
                    <a:moveTo>
                      <a:pt x="132" y="265"/>
                    </a:moveTo>
                    <a:cubicBezTo>
                      <a:pt x="57" y="265"/>
                      <a:pt x="0" y="205"/>
                      <a:pt x="3" y="128"/>
                    </a:cubicBezTo>
                    <a:cubicBezTo>
                      <a:pt x="5" y="58"/>
                      <a:pt x="70" y="0"/>
                      <a:pt x="141" y="5"/>
                    </a:cubicBezTo>
                    <a:cubicBezTo>
                      <a:pt x="148" y="6"/>
                      <a:pt x="155" y="7"/>
                      <a:pt x="161" y="8"/>
                    </a:cubicBezTo>
                    <a:cubicBezTo>
                      <a:pt x="173" y="11"/>
                      <a:pt x="175" y="17"/>
                      <a:pt x="168" y="27"/>
                    </a:cubicBezTo>
                    <a:cubicBezTo>
                      <a:pt x="164" y="34"/>
                      <a:pt x="159" y="42"/>
                      <a:pt x="156" y="50"/>
                    </a:cubicBezTo>
                    <a:cubicBezTo>
                      <a:pt x="152" y="60"/>
                      <a:pt x="147" y="63"/>
                      <a:pt x="135" y="63"/>
                    </a:cubicBezTo>
                    <a:cubicBezTo>
                      <a:pt x="94" y="63"/>
                      <a:pt x="63" y="92"/>
                      <a:pt x="60" y="131"/>
                    </a:cubicBezTo>
                    <a:cubicBezTo>
                      <a:pt x="57" y="167"/>
                      <a:pt x="85" y="200"/>
                      <a:pt x="124" y="207"/>
                    </a:cubicBezTo>
                    <a:cubicBezTo>
                      <a:pt x="164" y="214"/>
                      <a:pt x="204" y="180"/>
                      <a:pt x="205" y="136"/>
                    </a:cubicBezTo>
                    <a:cubicBezTo>
                      <a:pt x="205" y="120"/>
                      <a:pt x="209" y="113"/>
                      <a:pt x="224" y="110"/>
                    </a:cubicBezTo>
                    <a:cubicBezTo>
                      <a:pt x="225" y="110"/>
                      <a:pt x="225" y="109"/>
                      <a:pt x="226" y="109"/>
                    </a:cubicBezTo>
                    <a:cubicBezTo>
                      <a:pt x="235" y="105"/>
                      <a:pt x="244" y="101"/>
                      <a:pt x="254" y="97"/>
                    </a:cubicBezTo>
                    <a:cubicBezTo>
                      <a:pt x="257" y="109"/>
                      <a:pt x="263" y="122"/>
                      <a:pt x="263" y="135"/>
                    </a:cubicBezTo>
                    <a:cubicBezTo>
                      <a:pt x="264" y="207"/>
                      <a:pt x="205" y="265"/>
                      <a:pt x="132" y="2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06" tIns="48203" rIns="96406" bIns="48203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98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8" name="Freeform 7"/>
              <p:cNvSpPr>
                <a:spLocks/>
              </p:cNvSpPr>
              <p:nvPr/>
            </p:nvSpPr>
            <p:spPr bwMode="auto">
              <a:xfrm>
                <a:off x="6018213" y="2657475"/>
                <a:ext cx="852488" cy="850900"/>
              </a:xfrm>
              <a:custGeom>
                <a:avLst/>
                <a:gdLst>
                  <a:gd name="T0" fmla="*/ 0 w 284"/>
                  <a:gd name="T1" fmla="*/ 280 h 284"/>
                  <a:gd name="T2" fmla="*/ 10 w 284"/>
                  <a:gd name="T3" fmla="*/ 266 h 284"/>
                  <a:gd name="T4" fmla="*/ 31 w 284"/>
                  <a:gd name="T5" fmla="*/ 214 h 284"/>
                  <a:gd name="T6" fmla="*/ 68 w 284"/>
                  <a:gd name="T7" fmla="*/ 156 h 284"/>
                  <a:gd name="T8" fmla="*/ 165 w 284"/>
                  <a:gd name="T9" fmla="*/ 97 h 284"/>
                  <a:gd name="T10" fmla="*/ 186 w 284"/>
                  <a:gd name="T11" fmla="*/ 62 h 284"/>
                  <a:gd name="T12" fmla="*/ 186 w 284"/>
                  <a:gd name="T13" fmla="*/ 41 h 284"/>
                  <a:gd name="T14" fmla="*/ 216 w 284"/>
                  <a:gd name="T15" fmla="*/ 2 h 284"/>
                  <a:gd name="T16" fmla="*/ 249 w 284"/>
                  <a:gd name="T17" fmla="*/ 34 h 284"/>
                  <a:gd name="T18" fmla="*/ 282 w 284"/>
                  <a:gd name="T19" fmla="*/ 68 h 284"/>
                  <a:gd name="T20" fmla="*/ 243 w 284"/>
                  <a:gd name="T21" fmla="*/ 97 h 284"/>
                  <a:gd name="T22" fmla="*/ 175 w 284"/>
                  <a:gd name="T23" fmla="*/ 142 h 284"/>
                  <a:gd name="T24" fmla="*/ 102 w 284"/>
                  <a:gd name="T25" fmla="*/ 240 h 284"/>
                  <a:gd name="T26" fmla="*/ 69 w 284"/>
                  <a:gd name="T27" fmla="*/ 253 h 284"/>
                  <a:gd name="T28" fmla="*/ 19 w 284"/>
                  <a:gd name="T29" fmla="*/ 273 h 284"/>
                  <a:gd name="T30" fmla="*/ 4 w 284"/>
                  <a:gd name="T31" fmla="*/ 284 h 284"/>
                  <a:gd name="T32" fmla="*/ 0 w 284"/>
                  <a:gd name="T33" fmla="*/ 28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4" h="284">
                    <a:moveTo>
                      <a:pt x="0" y="280"/>
                    </a:moveTo>
                    <a:cubicBezTo>
                      <a:pt x="4" y="275"/>
                      <a:pt x="6" y="270"/>
                      <a:pt x="10" y="266"/>
                    </a:cubicBezTo>
                    <a:cubicBezTo>
                      <a:pt x="23" y="251"/>
                      <a:pt x="31" y="236"/>
                      <a:pt x="31" y="214"/>
                    </a:cubicBezTo>
                    <a:cubicBezTo>
                      <a:pt x="31" y="189"/>
                      <a:pt x="48" y="169"/>
                      <a:pt x="68" y="156"/>
                    </a:cubicBezTo>
                    <a:cubicBezTo>
                      <a:pt x="100" y="134"/>
                      <a:pt x="132" y="115"/>
                      <a:pt x="165" y="97"/>
                    </a:cubicBezTo>
                    <a:cubicBezTo>
                      <a:pt x="180" y="89"/>
                      <a:pt x="188" y="79"/>
                      <a:pt x="186" y="62"/>
                    </a:cubicBezTo>
                    <a:cubicBezTo>
                      <a:pt x="185" y="55"/>
                      <a:pt x="185" y="48"/>
                      <a:pt x="186" y="41"/>
                    </a:cubicBezTo>
                    <a:cubicBezTo>
                      <a:pt x="187" y="17"/>
                      <a:pt x="198" y="4"/>
                      <a:pt x="216" y="2"/>
                    </a:cubicBezTo>
                    <a:cubicBezTo>
                      <a:pt x="234" y="0"/>
                      <a:pt x="243" y="9"/>
                      <a:pt x="249" y="34"/>
                    </a:cubicBezTo>
                    <a:cubicBezTo>
                      <a:pt x="274" y="40"/>
                      <a:pt x="284" y="50"/>
                      <a:pt x="282" y="68"/>
                    </a:cubicBezTo>
                    <a:cubicBezTo>
                      <a:pt x="280" y="86"/>
                      <a:pt x="266" y="100"/>
                      <a:pt x="243" y="97"/>
                    </a:cubicBezTo>
                    <a:cubicBezTo>
                      <a:pt x="205" y="92"/>
                      <a:pt x="189" y="111"/>
                      <a:pt x="175" y="142"/>
                    </a:cubicBezTo>
                    <a:cubicBezTo>
                      <a:pt x="159" y="181"/>
                      <a:pt x="137" y="215"/>
                      <a:pt x="102" y="240"/>
                    </a:cubicBezTo>
                    <a:cubicBezTo>
                      <a:pt x="92" y="246"/>
                      <a:pt x="80" y="253"/>
                      <a:pt x="69" y="253"/>
                    </a:cubicBezTo>
                    <a:cubicBezTo>
                      <a:pt x="49" y="252"/>
                      <a:pt x="33" y="259"/>
                      <a:pt x="19" y="273"/>
                    </a:cubicBezTo>
                    <a:cubicBezTo>
                      <a:pt x="15" y="277"/>
                      <a:pt x="9" y="280"/>
                      <a:pt x="4" y="284"/>
                    </a:cubicBezTo>
                    <a:cubicBezTo>
                      <a:pt x="3" y="283"/>
                      <a:pt x="1" y="281"/>
                      <a:pt x="0" y="2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06" tIns="48203" rIns="96406" bIns="48203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98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9" name="Freeform 8"/>
              <p:cNvSpPr>
                <a:spLocks/>
              </p:cNvSpPr>
              <p:nvPr/>
            </p:nvSpPr>
            <p:spPr bwMode="auto">
              <a:xfrm>
                <a:off x="5907088" y="3403600"/>
                <a:ext cx="222250" cy="219075"/>
              </a:xfrm>
              <a:custGeom>
                <a:avLst/>
                <a:gdLst>
                  <a:gd name="T0" fmla="*/ 39 w 74"/>
                  <a:gd name="T1" fmla="*/ 3 h 73"/>
                  <a:gd name="T2" fmla="*/ 30 w 74"/>
                  <a:gd name="T3" fmla="*/ 43 h 73"/>
                  <a:gd name="T4" fmla="*/ 69 w 74"/>
                  <a:gd name="T5" fmla="*/ 35 h 73"/>
                  <a:gd name="T6" fmla="*/ 58 w 74"/>
                  <a:gd name="T7" fmla="*/ 62 h 73"/>
                  <a:gd name="T8" fmla="*/ 15 w 74"/>
                  <a:gd name="T9" fmla="*/ 63 h 73"/>
                  <a:gd name="T10" fmla="*/ 6 w 74"/>
                  <a:gd name="T11" fmla="*/ 21 h 73"/>
                  <a:gd name="T12" fmla="*/ 39 w 74"/>
                  <a:gd name="T13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73">
                    <a:moveTo>
                      <a:pt x="39" y="3"/>
                    </a:moveTo>
                    <a:cubicBezTo>
                      <a:pt x="40" y="19"/>
                      <a:pt x="14" y="29"/>
                      <a:pt x="30" y="43"/>
                    </a:cubicBezTo>
                    <a:cubicBezTo>
                      <a:pt x="37" y="48"/>
                      <a:pt x="54" y="38"/>
                      <a:pt x="69" y="35"/>
                    </a:cubicBezTo>
                    <a:cubicBezTo>
                      <a:pt x="74" y="46"/>
                      <a:pt x="68" y="56"/>
                      <a:pt x="58" y="62"/>
                    </a:cubicBezTo>
                    <a:cubicBezTo>
                      <a:pt x="44" y="72"/>
                      <a:pt x="29" y="73"/>
                      <a:pt x="15" y="63"/>
                    </a:cubicBezTo>
                    <a:cubicBezTo>
                      <a:pt x="1" y="52"/>
                      <a:pt x="0" y="36"/>
                      <a:pt x="6" y="21"/>
                    </a:cubicBezTo>
                    <a:cubicBezTo>
                      <a:pt x="11" y="7"/>
                      <a:pt x="22" y="0"/>
                      <a:pt x="3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06" tIns="48203" rIns="96406" bIns="48203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98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61857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" r="39932" b="42937"/>
          <a:stretch/>
        </p:blipFill>
        <p:spPr>
          <a:xfrm>
            <a:off x="0" y="0"/>
            <a:ext cx="12858750" cy="7232650"/>
          </a:xfr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31" name="矩形-3"/>
          <p:cNvSpPr/>
          <p:nvPr>
            <p:custDataLst>
              <p:tags r:id="rId1"/>
            </p:custDataLst>
          </p:nvPr>
        </p:nvSpPr>
        <p:spPr>
          <a:xfrm>
            <a:off x="6418915" y="2104297"/>
            <a:ext cx="2185214" cy="20397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655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1265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-2"/>
          <p:cNvSpPr/>
          <p:nvPr>
            <p:custDataLst>
              <p:tags r:id="rId2"/>
            </p:custDataLst>
          </p:nvPr>
        </p:nvSpPr>
        <p:spPr>
          <a:xfrm>
            <a:off x="3065886" y="3334038"/>
            <a:ext cx="3243196" cy="6117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en-US" sz="3375" spc="600" dirty="0" smtClean="0">
                <a:solidFill>
                  <a:schemeClr val="bg1"/>
                </a:solidFill>
                <a:latin typeface="微软雅黑" pitchFamily="34" charset="-122"/>
                <a:ea typeface="微软雅黑" panose="020B0503020204020204" pitchFamily="34" charset="-122"/>
              </a:rPr>
              <a:t>添加标题文字</a:t>
            </a:r>
            <a:endParaRPr lang="en-US" altLang="zh-CN" sz="3375" spc="600" dirty="0">
              <a:solidFill>
                <a:schemeClr val="bg1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-1"/>
          <p:cNvSpPr/>
          <p:nvPr>
            <p:custDataLst>
              <p:tags r:id="rId3"/>
            </p:custDataLst>
          </p:nvPr>
        </p:nvSpPr>
        <p:spPr>
          <a:xfrm>
            <a:off x="2649852" y="4342429"/>
            <a:ext cx="5303943" cy="87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26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itchFamily="2" charset="-79"/>
              </a:rPr>
              <a:t>Add a detailed text description here, </a:t>
            </a:r>
          </a:p>
          <a:p>
            <a:pPr algn="ctr">
              <a:lnSpc>
                <a:spcPct val="200000"/>
              </a:lnSpc>
            </a:pPr>
            <a:r>
              <a:rPr lang="en-US" altLang="zh-CN" sz="126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itchFamily="2" charset="-79"/>
              </a:rPr>
              <a:t>language description as simple and vivid.</a:t>
            </a:r>
          </a:p>
        </p:txBody>
      </p:sp>
    </p:spTree>
    <p:extLst>
      <p:ext uri="{BB962C8B-B14F-4D97-AF65-F5344CB8AC3E}">
        <p14:creationId xmlns:p14="http://schemas.microsoft.com/office/powerpoint/2010/main" val="4219670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" r="39932" b="42937"/>
          <a:stretch/>
        </p:blipFill>
        <p:spPr>
          <a:xfrm>
            <a:off x="0" y="0"/>
            <a:ext cx="12858750" cy="7232650"/>
          </a:xfrm>
          <a:blipFill dpi="0"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15" name="等腰三角形-1"/>
          <p:cNvSpPr/>
          <p:nvPr/>
        </p:nvSpPr>
        <p:spPr>
          <a:xfrm rot="5400000">
            <a:off x="-636472" y="1817937"/>
            <a:ext cx="2709833" cy="143688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直角三角形-3"/>
          <p:cNvSpPr/>
          <p:nvPr/>
        </p:nvSpPr>
        <p:spPr>
          <a:xfrm rot="5400000">
            <a:off x="-18258" y="-12032"/>
            <a:ext cx="3500603" cy="3500603"/>
          </a:xfrm>
          <a:prstGeom prst="rtTriangle">
            <a:avLst/>
          </a:prstGeom>
          <a:solidFill>
            <a:srgbClr val="0037E9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矩形-9"/>
          <p:cNvSpPr/>
          <p:nvPr/>
        </p:nvSpPr>
        <p:spPr>
          <a:xfrm>
            <a:off x="7899884" y="807590"/>
            <a:ext cx="3785908" cy="11633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96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696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直角三角形-2"/>
          <p:cNvSpPr/>
          <p:nvPr/>
        </p:nvSpPr>
        <p:spPr>
          <a:xfrm rot="16200000">
            <a:off x="7566005" y="1375615"/>
            <a:ext cx="333879" cy="333879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19" name="直接连接符-4"/>
          <p:cNvCxnSpPr/>
          <p:nvPr>
            <p:custDataLst>
              <p:tags r:id="rId1"/>
            </p:custDataLst>
          </p:nvPr>
        </p:nvCxnSpPr>
        <p:spPr>
          <a:xfrm>
            <a:off x="6429375" y="2583311"/>
            <a:ext cx="0" cy="4810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-8">
            <a:hlinkClick r:id="rId17" action="ppaction://hlinksldjump"/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443428" y="2541973"/>
            <a:ext cx="3680669" cy="521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9833" tIns="0" rIns="0" bIns="0" anchor="ctr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2400" spc="600" dirty="0">
                <a:solidFill>
                  <a:schemeClr val="bg1"/>
                </a:solidFill>
                <a:latin typeface="微软雅黑" pitchFamily="34" charset="-122"/>
                <a:ea typeface="微软雅黑" panose="020B0503020204020204" pitchFamily="34" charset="-122"/>
              </a:rPr>
              <a:t>添加标题文字</a:t>
            </a:r>
            <a:endParaRPr lang="en-US" altLang="zh-CN" sz="2400" spc="600" dirty="0">
              <a:solidFill>
                <a:schemeClr val="bg1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-7">
            <a:hlinkClick r:id="rId17" action="ppaction://hlinksldjump"/>
          </p:cNvPr>
          <p:cNvSpPr/>
          <p:nvPr>
            <p:custDataLst>
              <p:tags r:id="rId3"/>
            </p:custDataLst>
          </p:nvPr>
        </p:nvSpPr>
        <p:spPr>
          <a:xfrm>
            <a:off x="5894851" y="2541973"/>
            <a:ext cx="420788" cy="4521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64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464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-6">
            <a:hlinkClick r:id="rId17" action="ppaction://hlinksldjump"/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546407" y="3418987"/>
            <a:ext cx="3680669" cy="521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9833" tIns="0" rIns="0" bIns="0" anchor="ctr">
            <a:no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2400" spc="600" dirty="0">
                <a:solidFill>
                  <a:schemeClr val="bg1"/>
                </a:solidFill>
                <a:latin typeface="微软雅黑" pitchFamily="34" charset="-122"/>
                <a:ea typeface="微软雅黑" panose="020B0503020204020204" pitchFamily="34" charset="-122"/>
              </a:rPr>
              <a:t>添加标题文字</a:t>
            </a:r>
            <a:endParaRPr lang="en-US" altLang="zh-CN" sz="2400" spc="600" dirty="0">
              <a:solidFill>
                <a:schemeClr val="bg1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-5">
            <a:hlinkClick r:id="rId17" action="ppaction://hlinksldjump"/>
          </p:cNvPr>
          <p:cNvSpPr/>
          <p:nvPr>
            <p:custDataLst>
              <p:tags r:id="rId5"/>
            </p:custDataLst>
          </p:nvPr>
        </p:nvSpPr>
        <p:spPr>
          <a:xfrm>
            <a:off x="4910874" y="3412072"/>
            <a:ext cx="423908" cy="4792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64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64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-4">
            <a:hlinkClick r:id="rId17" action="ppaction://hlinksldjump"/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497936" y="4515130"/>
            <a:ext cx="3680669" cy="51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9833" tIns="0" rIns="0" bIns="0" anchor="ctr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2400" spc="600" dirty="0">
                <a:solidFill>
                  <a:schemeClr val="bg1"/>
                </a:solidFill>
                <a:latin typeface="微软雅黑" pitchFamily="34" charset="-122"/>
                <a:ea typeface="微软雅黑" panose="020B0503020204020204" pitchFamily="34" charset="-122"/>
              </a:rPr>
              <a:t>添加标题文字</a:t>
            </a:r>
            <a:endParaRPr lang="en-US" altLang="zh-CN" sz="2400" spc="600" dirty="0">
              <a:solidFill>
                <a:schemeClr val="bg1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-3">
            <a:hlinkClick r:id="rId17" action="ppaction://hlinksldjump"/>
          </p:cNvPr>
          <p:cNvSpPr/>
          <p:nvPr>
            <p:custDataLst>
              <p:tags r:id="rId7"/>
            </p:custDataLst>
          </p:nvPr>
        </p:nvSpPr>
        <p:spPr>
          <a:xfrm>
            <a:off x="3760693" y="4449777"/>
            <a:ext cx="751010" cy="5030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64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64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-2">
            <a:hlinkClick r:id="rId17" action="ppaction://hlinksldjump"/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431693" y="5530601"/>
            <a:ext cx="3680669" cy="521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9833" tIns="0" rIns="0" bIns="0" anchor="ctr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zh-CN" altLang="en-US" sz="2400" spc="600" dirty="0">
                <a:solidFill>
                  <a:schemeClr val="bg1"/>
                </a:solidFill>
                <a:latin typeface="微软雅黑" pitchFamily="34" charset="-122"/>
                <a:ea typeface="微软雅黑" panose="020B0503020204020204" pitchFamily="34" charset="-122"/>
              </a:rPr>
              <a:t>添加标题文字</a:t>
            </a:r>
            <a:endParaRPr lang="en-US" altLang="zh-CN" sz="2400" spc="600" dirty="0">
              <a:solidFill>
                <a:schemeClr val="bg1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-1">
            <a:hlinkClick r:id="rId17" action="ppaction://hlinksldjump"/>
          </p:cNvPr>
          <p:cNvSpPr/>
          <p:nvPr>
            <p:custDataLst>
              <p:tags r:id="rId9"/>
            </p:custDataLst>
          </p:nvPr>
        </p:nvSpPr>
        <p:spPr>
          <a:xfrm>
            <a:off x="2765728" y="5490069"/>
            <a:ext cx="751010" cy="5030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64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464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连接符-3"/>
          <p:cNvCxnSpPr/>
          <p:nvPr>
            <p:custDataLst>
              <p:tags r:id="rId10"/>
            </p:custDataLst>
          </p:nvPr>
        </p:nvCxnSpPr>
        <p:spPr>
          <a:xfrm>
            <a:off x="5517952" y="3459632"/>
            <a:ext cx="0" cy="4810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-2"/>
          <p:cNvCxnSpPr/>
          <p:nvPr>
            <p:custDataLst>
              <p:tags r:id="rId11"/>
            </p:custDataLst>
          </p:nvPr>
        </p:nvCxnSpPr>
        <p:spPr>
          <a:xfrm>
            <a:off x="4481075" y="4515884"/>
            <a:ext cx="0" cy="4810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-1"/>
          <p:cNvCxnSpPr/>
          <p:nvPr>
            <p:custDataLst>
              <p:tags r:id="rId12"/>
            </p:custDataLst>
          </p:nvPr>
        </p:nvCxnSpPr>
        <p:spPr>
          <a:xfrm>
            <a:off x="3420493" y="5555235"/>
            <a:ext cx="0" cy="4810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810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8" grpId="0" animBg="1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任意多边形 57"/>
          <p:cNvSpPr/>
          <p:nvPr/>
        </p:nvSpPr>
        <p:spPr>
          <a:xfrm rot="5400000">
            <a:off x="3523014" y="3517867"/>
            <a:ext cx="1585494" cy="762667"/>
          </a:xfrm>
          <a:custGeom>
            <a:avLst/>
            <a:gdLst>
              <a:gd name="connsiteX0" fmla="*/ 0 w 1503912"/>
              <a:gd name="connsiteY0" fmla="*/ 487471 h 723424"/>
              <a:gd name="connsiteX1" fmla="*/ 546441 w 1503912"/>
              <a:gd name="connsiteY1" fmla="*/ 194123 h 723424"/>
              <a:gd name="connsiteX2" fmla="*/ 622201 w 1503912"/>
              <a:gd name="connsiteY2" fmla="*/ 182561 h 723424"/>
              <a:gd name="connsiteX3" fmla="*/ 759473 w 1503912"/>
              <a:gd name="connsiteY3" fmla="*/ 0 h 723424"/>
              <a:gd name="connsiteX4" fmla="*/ 896982 w 1503912"/>
              <a:gd name="connsiteY4" fmla="*/ 182876 h 723424"/>
              <a:gd name="connsiteX5" fmla="*/ 951826 w 1503912"/>
              <a:gd name="connsiteY5" fmla="*/ 190149 h 723424"/>
              <a:gd name="connsiteX6" fmla="*/ 1503912 w 1503912"/>
              <a:gd name="connsiteY6" fmla="*/ 472727 h 723424"/>
              <a:gd name="connsiteX7" fmla="*/ 1272630 w 1503912"/>
              <a:gd name="connsiteY7" fmla="*/ 713261 h 723424"/>
              <a:gd name="connsiteX8" fmla="*/ 235953 w 1503912"/>
              <a:gd name="connsiteY8" fmla="*/ 723424 h 72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3912" h="723424">
                <a:moveTo>
                  <a:pt x="0" y="487471"/>
                </a:moveTo>
                <a:cubicBezTo>
                  <a:pt x="155116" y="332355"/>
                  <a:pt x="346085" y="234486"/>
                  <a:pt x="546441" y="194123"/>
                </a:cubicBezTo>
                <a:lnTo>
                  <a:pt x="622201" y="182561"/>
                </a:lnTo>
                <a:lnTo>
                  <a:pt x="759473" y="0"/>
                </a:lnTo>
                <a:lnTo>
                  <a:pt x="896982" y="182876"/>
                </a:lnTo>
                <a:lnTo>
                  <a:pt x="951826" y="190149"/>
                </a:lnTo>
                <a:cubicBezTo>
                  <a:pt x="1152934" y="226576"/>
                  <a:pt x="1345785" y="320682"/>
                  <a:pt x="1503912" y="472727"/>
                </a:cubicBezTo>
                <a:lnTo>
                  <a:pt x="1272630" y="713261"/>
                </a:lnTo>
                <a:cubicBezTo>
                  <a:pt x="981963" y="433774"/>
                  <a:pt x="521086" y="438291"/>
                  <a:pt x="235953" y="7234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79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任意多边形 59"/>
          <p:cNvSpPr/>
          <p:nvPr/>
        </p:nvSpPr>
        <p:spPr>
          <a:xfrm rot="18900000">
            <a:off x="1900756" y="3327817"/>
            <a:ext cx="1117018" cy="1132103"/>
          </a:xfrm>
          <a:custGeom>
            <a:avLst/>
            <a:gdLst>
              <a:gd name="connsiteX0" fmla="*/ 1053001 w 1059543"/>
              <a:gd name="connsiteY0" fmla="*/ 0 h 1073851"/>
              <a:gd name="connsiteX1" fmla="*/ 1059543 w 1059543"/>
              <a:gd name="connsiteY1" fmla="*/ 333624 h 1073851"/>
              <a:gd name="connsiteX2" fmla="*/ 333688 w 1059543"/>
              <a:gd name="connsiteY2" fmla="*/ 1073851 h 1073851"/>
              <a:gd name="connsiteX3" fmla="*/ 0 w 1059543"/>
              <a:gd name="connsiteY3" fmla="*/ 1073851 h 1073851"/>
              <a:gd name="connsiteX4" fmla="*/ 178963 w 1059543"/>
              <a:gd name="connsiteY4" fmla="*/ 480031 h 1073851"/>
              <a:gd name="connsiteX5" fmla="*/ 224358 w 1059543"/>
              <a:gd name="connsiteY5" fmla="*/ 418287 h 1073851"/>
              <a:gd name="connsiteX6" fmla="*/ 192333 w 1059543"/>
              <a:gd name="connsiteY6" fmla="*/ 192129 h 1073851"/>
              <a:gd name="connsiteX7" fmla="*/ 418880 w 1059543"/>
              <a:gd name="connsiteY7" fmla="*/ 224209 h 1073851"/>
              <a:gd name="connsiteX8" fmla="*/ 462804 w 1059543"/>
              <a:gd name="connsiteY8" fmla="*/ 190570 h 1073851"/>
              <a:gd name="connsiteX9" fmla="*/ 1053001 w 1059543"/>
              <a:gd name="connsiteY9" fmla="*/ 0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9543" h="1073851">
                <a:moveTo>
                  <a:pt x="1053001" y="0"/>
                </a:move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54484"/>
                  <a:pt x="65832" y="650244"/>
                  <a:pt x="178963" y="480031"/>
                </a:cubicBezTo>
                <a:lnTo>
                  <a:pt x="224358" y="418287"/>
                </a:lnTo>
                <a:lnTo>
                  <a:pt x="192333" y="192129"/>
                </a:lnTo>
                <a:lnTo>
                  <a:pt x="418880" y="22420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79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任意多边形 58"/>
          <p:cNvSpPr/>
          <p:nvPr/>
        </p:nvSpPr>
        <p:spPr>
          <a:xfrm rot="18900000" flipV="1">
            <a:off x="2772368" y="4198501"/>
            <a:ext cx="1117018" cy="1132103"/>
          </a:xfrm>
          <a:custGeom>
            <a:avLst/>
            <a:gdLst>
              <a:gd name="connsiteX0" fmla="*/ 333688 w 1059543"/>
              <a:gd name="connsiteY0" fmla="*/ 1073851 h 1073851"/>
              <a:gd name="connsiteX1" fmla="*/ 1059543 w 1059543"/>
              <a:gd name="connsiteY1" fmla="*/ 333624 h 1073851"/>
              <a:gd name="connsiteX2" fmla="*/ 1053001 w 1059543"/>
              <a:gd name="connsiteY2" fmla="*/ 0 h 1073851"/>
              <a:gd name="connsiteX3" fmla="*/ 462804 w 1059543"/>
              <a:gd name="connsiteY3" fmla="*/ 190570 h 1073851"/>
              <a:gd name="connsiteX4" fmla="*/ 418881 w 1059543"/>
              <a:gd name="connsiteY4" fmla="*/ 224208 h 1073851"/>
              <a:gd name="connsiteX5" fmla="*/ 192334 w 1059543"/>
              <a:gd name="connsiteY5" fmla="*/ 192128 h 1073851"/>
              <a:gd name="connsiteX6" fmla="*/ 224359 w 1059543"/>
              <a:gd name="connsiteY6" fmla="*/ 418285 h 1073851"/>
              <a:gd name="connsiteX7" fmla="*/ 178964 w 1059543"/>
              <a:gd name="connsiteY7" fmla="*/ 480031 h 1073851"/>
              <a:gd name="connsiteX8" fmla="*/ 0 w 1059543"/>
              <a:gd name="connsiteY8" fmla="*/ 107385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333688" y="1073851"/>
                </a:moveTo>
                <a:cubicBezTo>
                  <a:pt x="333688" y="670613"/>
                  <a:pt x="656383" y="341529"/>
                  <a:pt x="1059543" y="333624"/>
                </a:cubicBezTo>
                <a:lnTo>
                  <a:pt x="1053001" y="0"/>
                </a:lnTo>
                <a:cubicBezTo>
                  <a:pt x="833676" y="4300"/>
                  <a:pt x="630767" y="74123"/>
                  <a:pt x="462804" y="190570"/>
                </a:cubicBezTo>
                <a:lnTo>
                  <a:pt x="418881" y="224208"/>
                </a:lnTo>
                <a:lnTo>
                  <a:pt x="192334" y="192128"/>
                </a:lnTo>
                <a:lnTo>
                  <a:pt x="224359" y="418285"/>
                </a:lnTo>
                <a:lnTo>
                  <a:pt x="178964" y="480031"/>
                </a:lnTo>
                <a:cubicBezTo>
                  <a:pt x="65832" y="650245"/>
                  <a:pt x="0" y="854484"/>
                  <a:pt x="0" y="107385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79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任意多边形 56"/>
          <p:cNvSpPr/>
          <p:nvPr/>
        </p:nvSpPr>
        <p:spPr>
          <a:xfrm rot="2700000">
            <a:off x="2752285" y="2453903"/>
            <a:ext cx="1117018" cy="1132103"/>
          </a:xfrm>
          <a:custGeom>
            <a:avLst/>
            <a:gdLst>
              <a:gd name="connsiteX0" fmla="*/ 219275 w 1059543"/>
              <a:gd name="connsiteY0" fmla="*/ 192128 h 1073851"/>
              <a:gd name="connsiteX1" fmla="*/ 423085 w 1059543"/>
              <a:gd name="connsiteY1" fmla="*/ 220989 h 1073851"/>
              <a:gd name="connsiteX2" fmla="*/ 462804 w 1059543"/>
              <a:gd name="connsiteY2" fmla="*/ 190570 h 1073851"/>
              <a:gd name="connsiteX3" fmla="*/ 1053001 w 1059543"/>
              <a:gd name="connsiteY3" fmla="*/ 0 h 1073851"/>
              <a:gd name="connsiteX4" fmla="*/ 1059543 w 1059543"/>
              <a:gd name="connsiteY4" fmla="*/ 333624 h 1073851"/>
              <a:gd name="connsiteX5" fmla="*/ 333688 w 1059543"/>
              <a:gd name="connsiteY5" fmla="*/ 1073851 h 1073851"/>
              <a:gd name="connsiteX6" fmla="*/ 0 w 1059543"/>
              <a:gd name="connsiteY6" fmla="*/ 1073851 h 1073851"/>
              <a:gd name="connsiteX7" fmla="*/ 239386 w 1059543"/>
              <a:gd name="connsiteY7" fmla="*/ 397847 h 1073851"/>
              <a:gd name="connsiteX8" fmla="*/ 247170 w 1059543"/>
              <a:gd name="connsiteY8" fmla="*/ 38912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219275" y="192128"/>
                </a:moveTo>
                <a:lnTo>
                  <a:pt x="423085" y="22098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17923"/>
                  <a:pt x="89604" y="582585"/>
                  <a:pt x="239386" y="397847"/>
                </a:cubicBezTo>
                <a:lnTo>
                  <a:pt x="247170" y="38912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79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心形 20"/>
          <p:cNvSpPr/>
          <p:nvPr/>
        </p:nvSpPr>
        <p:spPr>
          <a:xfrm>
            <a:off x="3150977" y="2091496"/>
            <a:ext cx="370771" cy="308976"/>
          </a:xfrm>
          <a:prstGeom prst="hear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870150" y="3637974"/>
            <a:ext cx="237071" cy="595236"/>
            <a:chOff x="3114596" y="2996938"/>
            <a:chExt cx="224872" cy="564609"/>
          </a:xfrm>
          <a:solidFill>
            <a:schemeClr val="accent1"/>
          </a:solidFill>
        </p:grpSpPr>
        <p:sp>
          <p:nvSpPr>
            <p:cNvPr id="23" name="椭圆 22"/>
            <p:cNvSpPr/>
            <p:nvPr/>
          </p:nvSpPr>
          <p:spPr>
            <a:xfrm>
              <a:off x="3184508" y="2996938"/>
              <a:ext cx="90487" cy="904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同侧圆角矩形 23"/>
            <p:cNvSpPr/>
            <p:nvPr/>
          </p:nvSpPr>
          <p:spPr>
            <a:xfrm>
              <a:off x="3114865" y="3096786"/>
              <a:ext cx="224603" cy="6314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3170785" y="3159935"/>
              <a:ext cx="112763" cy="1546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同侧圆角矩形 25"/>
            <p:cNvSpPr/>
            <p:nvPr/>
          </p:nvSpPr>
          <p:spPr>
            <a:xfrm rot="10800000">
              <a:off x="3170785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同侧圆角矩形 26"/>
            <p:cNvSpPr/>
            <p:nvPr/>
          </p:nvSpPr>
          <p:spPr>
            <a:xfrm rot="10800000">
              <a:off x="3237416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同侧圆角矩形 27"/>
            <p:cNvSpPr/>
            <p:nvPr/>
          </p:nvSpPr>
          <p:spPr>
            <a:xfrm rot="10800000">
              <a:off x="3114596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同侧圆角矩形 28"/>
            <p:cNvSpPr/>
            <p:nvPr/>
          </p:nvSpPr>
          <p:spPr>
            <a:xfrm rot="10800000">
              <a:off x="3307081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382205" y="3730327"/>
            <a:ext cx="463717" cy="328680"/>
            <a:chOff x="4979939" y="3638125"/>
            <a:chExt cx="439857" cy="311768"/>
          </a:xfrm>
          <a:solidFill>
            <a:schemeClr val="accent1"/>
          </a:solidFill>
        </p:grpSpPr>
        <p:grpSp>
          <p:nvGrpSpPr>
            <p:cNvPr id="31" name="组合 30"/>
            <p:cNvGrpSpPr/>
            <p:nvPr/>
          </p:nvGrpSpPr>
          <p:grpSpPr>
            <a:xfrm>
              <a:off x="4979939" y="3681386"/>
              <a:ext cx="439857" cy="268507"/>
              <a:chOff x="4975778" y="3669385"/>
              <a:chExt cx="439857" cy="268507"/>
            </a:xfrm>
            <a:grpFill/>
          </p:grpSpPr>
          <p:grpSp>
            <p:nvGrpSpPr>
              <p:cNvPr id="33" name="组合 32"/>
              <p:cNvGrpSpPr/>
              <p:nvPr/>
            </p:nvGrpSpPr>
            <p:grpSpPr>
              <a:xfrm>
                <a:off x="4975778" y="3689944"/>
                <a:ext cx="439857" cy="24689"/>
                <a:chOff x="4902784" y="3688900"/>
                <a:chExt cx="439857" cy="24689"/>
              </a:xfrm>
              <a:grpFill/>
            </p:grpSpPr>
            <p:sp>
              <p:nvSpPr>
                <p:cNvPr id="37" name="矩形 36"/>
                <p:cNvSpPr/>
                <p:nvPr/>
              </p:nvSpPr>
              <p:spPr>
                <a:xfrm rot="19380000">
                  <a:off x="4902784" y="3688900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799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8" name="矩形 37"/>
                <p:cNvSpPr/>
                <p:nvPr/>
              </p:nvSpPr>
              <p:spPr>
                <a:xfrm rot="2220000" flipH="1">
                  <a:off x="5090641" y="3688901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799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4" name="等腰三角形 33"/>
              <p:cNvSpPr/>
              <p:nvPr/>
            </p:nvSpPr>
            <p:spPr>
              <a:xfrm>
                <a:off x="5044333" y="3669385"/>
                <a:ext cx="302746" cy="12780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5043860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5238624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2" name="剪去单角的矩形 31"/>
            <p:cNvSpPr/>
            <p:nvPr/>
          </p:nvSpPr>
          <p:spPr>
            <a:xfrm flipH="1" flipV="1">
              <a:off x="5266528" y="3638125"/>
              <a:ext cx="45719" cy="88107"/>
            </a:xfrm>
            <a:prstGeom prst="snip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3089738" y="5401794"/>
            <a:ext cx="490601" cy="441156"/>
            <a:chOff x="2928203" y="5369694"/>
            <a:chExt cx="465358" cy="418456"/>
          </a:xfrm>
          <a:solidFill>
            <a:schemeClr val="accent2"/>
          </a:solidFill>
        </p:grpSpPr>
        <p:grpSp>
          <p:nvGrpSpPr>
            <p:cNvPr id="39" name="组合 38"/>
            <p:cNvGrpSpPr/>
            <p:nvPr/>
          </p:nvGrpSpPr>
          <p:grpSpPr>
            <a:xfrm>
              <a:off x="2928203" y="5369694"/>
              <a:ext cx="460390" cy="418456"/>
              <a:chOff x="10760386" y="4041158"/>
              <a:chExt cx="460390" cy="418456"/>
            </a:xfrm>
            <a:grpFill/>
          </p:grpSpPr>
          <p:sp>
            <p:nvSpPr>
              <p:cNvPr id="40" name="任意多边形 39"/>
              <p:cNvSpPr/>
              <p:nvPr/>
            </p:nvSpPr>
            <p:spPr>
              <a:xfrm>
                <a:off x="10813541" y="4041158"/>
                <a:ext cx="407235" cy="357637"/>
              </a:xfrm>
              <a:custGeom>
                <a:avLst/>
                <a:gdLst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304321 w 406232"/>
                  <a:gd name="connsiteY7" fmla="*/ 114595 h 348959"/>
                  <a:gd name="connsiteX8" fmla="*/ 278127 w 406232"/>
                  <a:gd name="connsiteY8" fmla="*/ 209845 h 348959"/>
                  <a:gd name="connsiteX9" fmla="*/ 211452 w 406232"/>
                  <a:gd name="connsiteY9" fmla="*/ 305095 h 348959"/>
                  <a:gd name="connsiteX10" fmla="*/ 128108 w 406232"/>
                  <a:gd name="connsiteY10" fmla="*/ 345576 h 348959"/>
                  <a:gd name="connsiteX11" fmla="*/ 44765 w 406232"/>
                  <a:gd name="connsiteY11" fmla="*/ 345576 h 348959"/>
                  <a:gd name="connsiteX12" fmla="*/ 6665 w 406232"/>
                  <a:gd name="connsiteY12" fmla="*/ 305095 h 348959"/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278127 w 406232"/>
                  <a:gd name="connsiteY7" fmla="*/ 209845 h 348959"/>
                  <a:gd name="connsiteX8" fmla="*/ 211452 w 406232"/>
                  <a:gd name="connsiteY8" fmla="*/ 305095 h 348959"/>
                  <a:gd name="connsiteX9" fmla="*/ 128108 w 406232"/>
                  <a:gd name="connsiteY9" fmla="*/ 345576 h 348959"/>
                  <a:gd name="connsiteX10" fmla="*/ 44765 w 406232"/>
                  <a:gd name="connsiteY10" fmla="*/ 345576 h 348959"/>
                  <a:gd name="connsiteX11" fmla="*/ 6665 w 406232"/>
                  <a:gd name="connsiteY11" fmla="*/ 305095 h 348959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7668 w 407235"/>
                  <a:gd name="connsiteY0" fmla="*/ 305095 h 357637"/>
                  <a:gd name="connsiteX1" fmla="*/ 7668 w 407235"/>
                  <a:gd name="connsiteY1" fmla="*/ 226514 h 357637"/>
                  <a:gd name="connsiteX2" fmla="*/ 74343 w 407235"/>
                  <a:gd name="connsiteY2" fmla="*/ 128882 h 357637"/>
                  <a:gd name="connsiteX3" fmla="*/ 245793 w 407235"/>
                  <a:gd name="connsiteY3" fmla="*/ 43157 h 357637"/>
                  <a:gd name="connsiteX4" fmla="*/ 402955 w 407235"/>
                  <a:gd name="connsiteY4" fmla="*/ 295 h 357637"/>
                  <a:gd name="connsiteX5" fmla="*/ 360093 w 407235"/>
                  <a:gd name="connsiteY5" fmla="*/ 26489 h 357637"/>
                  <a:gd name="connsiteX6" fmla="*/ 331518 w 407235"/>
                  <a:gd name="connsiteY6" fmla="*/ 69351 h 357637"/>
                  <a:gd name="connsiteX7" fmla="*/ 279130 w 407235"/>
                  <a:gd name="connsiteY7" fmla="*/ 209845 h 357637"/>
                  <a:gd name="connsiteX8" fmla="*/ 212455 w 407235"/>
                  <a:gd name="connsiteY8" fmla="*/ 305095 h 357637"/>
                  <a:gd name="connsiteX9" fmla="*/ 121967 w 407235"/>
                  <a:gd name="connsiteY9" fmla="*/ 355101 h 357637"/>
                  <a:gd name="connsiteX10" fmla="*/ 45768 w 407235"/>
                  <a:gd name="connsiteY10" fmla="*/ 345576 h 357637"/>
                  <a:gd name="connsiteX11" fmla="*/ 7668 w 407235"/>
                  <a:gd name="connsiteY11" fmla="*/ 305095 h 357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7235" h="357637">
                    <a:moveTo>
                      <a:pt x="7668" y="305095"/>
                    </a:moveTo>
                    <a:cubicBezTo>
                      <a:pt x="1318" y="285251"/>
                      <a:pt x="-5826" y="270170"/>
                      <a:pt x="7668" y="226514"/>
                    </a:cubicBezTo>
                    <a:cubicBezTo>
                      <a:pt x="21162" y="182858"/>
                      <a:pt x="48943" y="149916"/>
                      <a:pt x="74343" y="128882"/>
                    </a:cubicBezTo>
                    <a:cubicBezTo>
                      <a:pt x="99743" y="107848"/>
                      <a:pt x="191024" y="64588"/>
                      <a:pt x="245793" y="43157"/>
                    </a:cubicBezTo>
                    <a:cubicBezTo>
                      <a:pt x="300562" y="21726"/>
                      <a:pt x="383905" y="3073"/>
                      <a:pt x="402955" y="295"/>
                    </a:cubicBezTo>
                    <a:cubicBezTo>
                      <a:pt x="422005" y="-2483"/>
                      <a:pt x="371999" y="14980"/>
                      <a:pt x="360093" y="26489"/>
                    </a:cubicBezTo>
                    <a:cubicBezTo>
                      <a:pt x="348187" y="37998"/>
                      <a:pt x="345012" y="38792"/>
                      <a:pt x="331518" y="69351"/>
                    </a:cubicBezTo>
                    <a:cubicBezTo>
                      <a:pt x="318024" y="99910"/>
                      <a:pt x="298974" y="170554"/>
                      <a:pt x="279130" y="209845"/>
                    </a:cubicBezTo>
                    <a:cubicBezTo>
                      <a:pt x="259286" y="249136"/>
                      <a:pt x="238649" y="280886"/>
                      <a:pt x="212455" y="305095"/>
                    </a:cubicBezTo>
                    <a:cubicBezTo>
                      <a:pt x="186261" y="329304"/>
                      <a:pt x="149748" y="348354"/>
                      <a:pt x="121967" y="355101"/>
                    </a:cubicBezTo>
                    <a:cubicBezTo>
                      <a:pt x="94186" y="361848"/>
                      <a:pt x="64818" y="353910"/>
                      <a:pt x="45768" y="345576"/>
                    </a:cubicBezTo>
                    <a:cubicBezTo>
                      <a:pt x="26718" y="337242"/>
                      <a:pt x="14018" y="324939"/>
                      <a:pt x="7668" y="30509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1" name="任意多边形 40"/>
              <p:cNvSpPr/>
              <p:nvPr/>
            </p:nvSpPr>
            <p:spPr>
              <a:xfrm>
                <a:off x="10760386" y="4337977"/>
                <a:ext cx="95196" cy="121637"/>
              </a:xfrm>
              <a:custGeom>
                <a:avLst/>
                <a:gdLst>
                  <a:gd name="connsiteX0" fmla="*/ 114303 w 114583"/>
                  <a:gd name="connsiteY0" fmla="*/ 621 h 110589"/>
                  <a:gd name="connsiteX1" fmla="*/ 66678 w 114583"/>
                  <a:gd name="connsiteY1" fmla="*/ 60153 h 110589"/>
                  <a:gd name="connsiteX2" fmla="*/ 40484 w 114583"/>
                  <a:gd name="connsiteY2" fmla="*/ 110159 h 110589"/>
                  <a:gd name="connsiteX3" fmla="*/ 3 w 114583"/>
                  <a:gd name="connsiteY3" fmla="*/ 81584 h 110589"/>
                  <a:gd name="connsiteX4" fmla="*/ 42865 w 114583"/>
                  <a:gd name="connsiteY4" fmla="*/ 33959 h 110589"/>
                  <a:gd name="connsiteX5" fmla="*/ 114303 w 114583"/>
                  <a:gd name="connsiteY5" fmla="*/ 621 h 110589"/>
                  <a:gd name="connsiteX0" fmla="*/ 114303 w 114766"/>
                  <a:gd name="connsiteY0" fmla="*/ 7143 h 117111"/>
                  <a:gd name="connsiteX1" fmla="*/ 66678 w 114766"/>
                  <a:gd name="connsiteY1" fmla="*/ 66675 h 117111"/>
                  <a:gd name="connsiteX2" fmla="*/ 40484 w 114766"/>
                  <a:gd name="connsiteY2" fmla="*/ 116681 h 117111"/>
                  <a:gd name="connsiteX3" fmla="*/ 3 w 114766"/>
                  <a:gd name="connsiteY3" fmla="*/ 88106 h 117111"/>
                  <a:gd name="connsiteX4" fmla="*/ 42865 w 114766"/>
                  <a:gd name="connsiteY4" fmla="*/ 40481 h 117111"/>
                  <a:gd name="connsiteX5" fmla="*/ 88109 w 114766"/>
                  <a:gd name="connsiteY5" fmla="*/ 4762 h 117111"/>
                  <a:gd name="connsiteX6" fmla="*/ 114303 w 114766"/>
                  <a:gd name="connsiteY6" fmla="*/ 7143 h 117111"/>
                  <a:gd name="connsiteX0" fmla="*/ 114306 w 114769"/>
                  <a:gd name="connsiteY0" fmla="*/ 7143 h 109586"/>
                  <a:gd name="connsiteX1" fmla="*/ 66681 w 114769"/>
                  <a:gd name="connsiteY1" fmla="*/ 66675 h 109586"/>
                  <a:gd name="connsiteX2" fmla="*/ 29099 w 114769"/>
                  <a:gd name="connsiteY2" fmla="*/ 108934 h 109586"/>
                  <a:gd name="connsiteX3" fmla="*/ 6 w 114769"/>
                  <a:gd name="connsiteY3" fmla="*/ 88106 h 109586"/>
                  <a:gd name="connsiteX4" fmla="*/ 42868 w 114769"/>
                  <a:gd name="connsiteY4" fmla="*/ 40481 h 109586"/>
                  <a:gd name="connsiteX5" fmla="*/ 88112 w 114769"/>
                  <a:gd name="connsiteY5" fmla="*/ 4762 h 109586"/>
                  <a:gd name="connsiteX6" fmla="*/ 114306 w 114769"/>
                  <a:gd name="connsiteY6" fmla="*/ 7143 h 109586"/>
                  <a:gd name="connsiteX0" fmla="*/ 148467 w 148642"/>
                  <a:gd name="connsiteY0" fmla="*/ 2864 h 123382"/>
                  <a:gd name="connsiteX1" fmla="*/ 66681 w 148642"/>
                  <a:gd name="connsiteY1" fmla="*/ 80472 h 123382"/>
                  <a:gd name="connsiteX2" fmla="*/ 29099 w 148642"/>
                  <a:gd name="connsiteY2" fmla="*/ 122731 h 123382"/>
                  <a:gd name="connsiteX3" fmla="*/ 6 w 148642"/>
                  <a:gd name="connsiteY3" fmla="*/ 101903 h 123382"/>
                  <a:gd name="connsiteX4" fmla="*/ 42868 w 148642"/>
                  <a:gd name="connsiteY4" fmla="*/ 54278 h 123382"/>
                  <a:gd name="connsiteX5" fmla="*/ 88112 w 148642"/>
                  <a:gd name="connsiteY5" fmla="*/ 18559 h 123382"/>
                  <a:gd name="connsiteX6" fmla="*/ 148467 w 148642"/>
                  <a:gd name="connsiteY6" fmla="*/ 2864 h 123382"/>
                  <a:gd name="connsiteX0" fmla="*/ 148467 w 151739"/>
                  <a:gd name="connsiteY0" fmla="*/ 11381 h 131899"/>
                  <a:gd name="connsiteX1" fmla="*/ 66681 w 151739"/>
                  <a:gd name="connsiteY1" fmla="*/ 88989 h 131899"/>
                  <a:gd name="connsiteX2" fmla="*/ 29099 w 151739"/>
                  <a:gd name="connsiteY2" fmla="*/ 131248 h 131899"/>
                  <a:gd name="connsiteX3" fmla="*/ 6 w 151739"/>
                  <a:gd name="connsiteY3" fmla="*/ 110420 h 131899"/>
                  <a:gd name="connsiteX4" fmla="*/ 42868 w 151739"/>
                  <a:gd name="connsiteY4" fmla="*/ 62795 h 131899"/>
                  <a:gd name="connsiteX5" fmla="*/ 129865 w 151739"/>
                  <a:gd name="connsiteY5" fmla="*/ 3837 h 131899"/>
                  <a:gd name="connsiteX6" fmla="*/ 148467 w 151739"/>
                  <a:gd name="connsiteY6" fmla="*/ 11381 h 131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1739" h="131899">
                    <a:moveTo>
                      <a:pt x="148467" y="11381"/>
                    </a:moveTo>
                    <a:cubicBezTo>
                      <a:pt x="137936" y="25573"/>
                      <a:pt x="86576" y="69011"/>
                      <a:pt x="66681" y="88989"/>
                    </a:cubicBezTo>
                    <a:cubicBezTo>
                      <a:pt x="46786" y="108967"/>
                      <a:pt x="40211" y="127676"/>
                      <a:pt x="29099" y="131248"/>
                    </a:cubicBezTo>
                    <a:cubicBezTo>
                      <a:pt x="17987" y="134820"/>
                      <a:pt x="-391" y="123120"/>
                      <a:pt x="6" y="110420"/>
                    </a:cubicBezTo>
                    <a:cubicBezTo>
                      <a:pt x="403" y="97720"/>
                      <a:pt x="21225" y="80559"/>
                      <a:pt x="42868" y="62795"/>
                    </a:cubicBezTo>
                    <a:cubicBezTo>
                      <a:pt x="64511" y="45031"/>
                      <a:pt x="117959" y="9393"/>
                      <a:pt x="129865" y="3837"/>
                    </a:cubicBezTo>
                    <a:cubicBezTo>
                      <a:pt x="141771" y="-1719"/>
                      <a:pt x="158998" y="-2811"/>
                      <a:pt x="148467" y="113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99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2" name="任意多边形 41"/>
            <p:cNvSpPr/>
            <p:nvPr/>
          </p:nvSpPr>
          <p:spPr>
            <a:xfrm>
              <a:off x="3070141" y="5369694"/>
              <a:ext cx="323420" cy="355925"/>
            </a:xfrm>
            <a:custGeom>
              <a:avLst/>
              <a:gdLst>
                <a:gd name="connsiteX0" fmla="*/ 319140 w 323420"/>
                <a:gd name="connsiteY0" fmla="*/ 295 h 355925"/>
                <a:gd name="connsiteX1" fmla="*/ 276278 w 323420"/>
                <a:gd name="connsiteY1" fmla="*/ 26489 h 355925"/>
                <a:gd name="connsiteX2" fmla="*/ 247703 w 323420"/>
                <a:gd name="connsiteY2" fmla="*/ 69351 h 355925"/>
                <a:gd name="connsiteX3" fmla="*/ 195315 w 323420"/>
                <a:gd name="connsiteY3" fmla="*/ 209845 h 355925"/>
                <a:gd name="connsiteX4" fmla="*/ 128640 w 323420"/>
                <a:gd name="connsiteY4" fmla="*/ 305095 h 355925"/>
                <a:gd name="connsiteX5" fmla="*/ 84656 w 323420"/>
                <a:gd name="connsiteY5" fmla="*/ 336177 h 355925"/>
                <a:gd name="connsiteX6" fmla="*/ 36710 w 323420"/>
                <a:gd name="connsiteY6" fmla="*/ 355132 h 355925"/>
                <a:gd name="connsiteX7" fmla="*/ 0 w 323420"/>
                <a:gd name="connsiteY7" fmla="*/ 355925 h 355925"/>
                <a:gd name="connsiteX8" fmla="*/ 82794 w 323420"/>
                <a:gd name="connsiteY8" fmla="*/ 77974 h 355925"/>
                <a:gd name="connsiteX9" fmla="*/ 115655 w 323420"/>
                <a:gd name="connsiteY9" fmla="*/ 62635 h 355925"/>
                <a:gd name="connsiteX10" fmla="*/ 161978 w 323420"/>
                <a:gd name="connsiteY10" fmla="*/ 43157 h 355925"/>
                <a:gd name="connsiteX11" fmla="*/ 319140 w 323420"/>
                <a:gd name="connsiteY11" fmla="*/ 295 h 35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420" h="355925">
                  <a:moveTo>
                    <a:pt x="319140" y="295"/>
                  </a:moveTo>
                  <a:cubicBezTo>
                    <a:pt x="338190" y="-2483"/>
                    <a:pt x="288184" y="14980"/>
                    <a:pt x="276278" y="26489"/>
                  </a:cubicBezTo>
                  <a:cubicBezTo>
                    <a:pt x="264372" y="37998"/>
                    <a:pt x="261197" y="38792"/>
                    <a:pt x="247703" y="69351"/>
                  </a:cubicBezTo>
                  <a:cubicBezTo>
                    <a:pt x="234209" y="99910"/>
                    <a:pt x="215159" y="170554"/>
                    <a:pt x="195315" y="209845"/>
                  </a:cubicBezTo>
                  <a:cubicBezTo>
                    <a:pt x="175471" y="249136"/>
                    <a:pt x="154834" y="280886"/>
                    <a:pt x="128640" y="305095"/>
                  </a:cubicBezTo>
                  <a:lnTo>
                    <a:pt x="84656" y="336177"/>
                  </a:lnTo>
                  <a:lnTo>
                    <a:pt x="36710" y="355132"/>
                  </a:lnTo>
                  <a:lnTo>
                    <a:pt x="0" y="355925"/>
                  </a:lnTo>
                  <a:lnTo>
                    <a:pt x="82794" y="77974"/>
                  </a:lnTo>
                  <a:lnTo>
                    <a:pt x="115655" y="62635"/>
                  </a:lnTo>
                  <a:cubicBezTo>
                    <a:pt x="132312" y="55237"/>
                    <a:pt x="148286" y="48515"/>
                    <a:pt x="161978" y="43157"/>
                  </a:cubicBezTo>
                  <a:cubicBezTo>
                    <a:pt x="216747" y="21726"/>
                    <a:pt x="300090" y="3073"/>
                    <a:pt x="319140" y="2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任意多边形 42"/>
            <p:cNvSpPr/>
            <p:nvPr/>
          </p:nvSpPr>
          <p:spPr>
            <a:xfrm>
              <a:off x="2996123" y="5505148"/>
              <a:ext cx="181927" cy="183765"/>
            </a:xfrm>
            <a:custGeom>
              <a:avLst/>
              <a:gdLst>
                <a:gd name="connsiteX0" fmla="*/ 975 w 178496"/>
                <a:gd name="connsiteY0" fmla="*/ 166776 h 170879"/>
                <a:gd name="connsiteX1" fmla="*/ 91463 w 178496"/>
                <a:gd name="connsiteY1" fmla="*/ 64383 h 170879"/>
                <a:gd name="connsiteX2" fmla="*/ 177188 w 178496"/>
                <a:gd name="connsiteY2" fmla="*/ 89 h 170879"/>
                <a:gd name="connsiteX3" fmla="*/ 136706 w 178496"/>
                <a:gd name="connsiteY3" fmla="*/ 52476 h 170879"/>
                <a:gd name="connsiteX4" fmla="*/ 48600 w 178496"/>
                <a:gd name="connsiteY4" fmla="*/ 138201 h 170879"/>
                <a:gd name="connsiteX5" fmla="*/ 975 w 178496"/>
                <a:gd name="connsiteY5" fmla="*/ 166776 h 170879"/>
                <a:gd name="connsiteX0" fmla="*/ 3352 w 180873"/>
                <a:gd name="connsiteY0" fmla="*/ 166776 h 173137"/>
                <a:gd name="connsiteX1" fmla="*/ 93840 w 180873"/>
                <a:gd name="connsiteY1" fmla="*/ 64383 h 173137"/>
                <a:gd name="connsiteX2" fmla="*/ 179565 w 180873"/>
                <a:gd name="connsiteY2" fmla="*/ 89 h 173137"/>
                <a:gd name="connsiteX3" fmla="*/ 139083 w 180873"/>
                <a:gd name="connsiteY3" fmla="*/ 52476 h 173137"/>
                <a:gd name="connsiteX4" fmla="*/ 50977 w 180873"/>
                <a:gd name="connsiteY4" fmla="*/ 138201 h 173137"/>
                <a:gd name="connsiteX5" fmla="*/ 22402 w 180873"/>
                <a:gd name="connsiteY5" fmla="*/ 159633 h 173137"/>
                <a:gd name="connsiteX6" fmla="*/ 3352 w 180873"/>
                <a:gd name="connsiteY6" fmla="*/ 166776 h 173137"/>
                <a:gd name="connsiteX0" fmla="*/ 4789 w 182310"/>
                <a:gd name="connsiteY0" fmla="*/ 166776 h 185696"/>
                <a:gd name="connsiteX1" fmla="*/ 95277 w 182310"/>
                <a:gd name="connsiteY1" fmla="*/ 64383 h 185696"/>
                <a:gd name="connsiteX2" fmla="*/ 181002 w 182310"/>
                <a:gd name="connsiteY2" fmla="*/ 89 h 185696"/>
                <a:gd name="connsiteX3" fmla="*/ 140520 w 182310"/>
                <a:gd name="connsiteY3" fmla="*/ 52476 h 185696"/>
                <a:gd name="connsiteX4" fmla="*/ 52414 w 182310"/>
                <a:gd name="connsiteY4" fmla="*/ 138201 h 185696"/>
                <a:gd name="connsiteX5" fmla="*/ 16695 w 182310"/>
                <a:gd name="connsiteY5" fmla="*/ 183445 h 185696"/>
                <a:gd name="connsiteX6" fmla="*/ 4789 w 182310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8201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3439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6892 w 183912"/>
                <a:gd name="connsiteY0" fmla="*/ 166776 h 183799"/>
                <a:gd name="connsiteX1" fmla="*/ 97380 w 183912"/>
                <a:gd name="connsiteY1" fmla="*/ 64383 h 183799"/>
                <a:gd name="connsiteX2" fmla="*/ 183105 w 183912"/>
                <a:gd name="connsiteY2" fmla="*/ 89 h 183799"/>
                <a:gd name="connsiteX3" fmla="*/ 135479 w 183912"/>
                <a:gd name="connsiteY3" fmla="*/ 52476 h 183799"/>
                <a:gd name="connsiteX4" fmla="*/ 54517 w 183912"/>
                <a:gd name="connsiteY4" fmla="*/ 133439 h 183799"/>
                <a:gd name="connsiteX5" fmla="*/ 11655 w 183912"/>
                <a:gd name="connsiteY5" fmla="*/ 181064 h 183799"/>
                <a:gd name="connsiteX6" fmla="*/ 6892 w 183912"/>
                <a:gd name="connsiteY6" fmla="*/ 166776 h 183799"/>
                <a:gd name="connsiteX0" fmla="*/ 6892 w 183575"/>
                <a:gd name="connsiteY0" fmla="*/ 166823 h 183846"/>
                <a:gd name="connsiteX1" fmla="*/ 97380 w 183575"/>
                <a:gd name="connsiteY1" fmla="*/ 64430 h 183846"/>
                <a:gd name="connsiteX2" fmla="*/ 183105 w 183575"/>
                <a:gd name="connsiteY2" fmla="*/ 136 h 183846"/>
                <a:gd name="connsiteX3" fmla="*/ 128336 w 183575"/>
                <a:gd name="connsiteY3" fmla="*/ 50142 h 183846"/>
                <a:gd name="connsiteX4" fmla="*/ 54517 w 183575"/>
                <a:gd name="connsiteY4" fmla="*/ 133486 h 183846"/>
                <a:gd name="connsiteX5" fmla="*/ 11655 w 183575"/>
                <a:gd name="connsiteY5" fmla="*/ 181111 h 183846"/>
                <a:gd name="connsiteX6" fmla="*/ 6892 w 183575"/>
                <a:gd name="connsiteY6" fmla="*/ 166823 h 183846"/>
                <a:gd name="connsiteX0" fmla="*/ 6892 w 183417"/>
                <a:gd name="connsiteY0" fmla="*/ 166742 h 183765"/>
                <a:gd name="connsiteX1" fmla="*/ 97380 w 183417"/>
                <a:gd name="connsiteY1" fmla="*/ 64349 h 183765"/>
                <a:gd name="connsiteX2" fmla="*/ 183105 w 183417"/>
                <a:gd name="connsiteY2" fmla="*/ 55 h 183765"/>
                <a:gd name="connsiteX3" fmla="*/ 123574 w 183417"/>
                <a:gd name="connsiteY3" fmla="*/ 54824 h 183765"/>
                <a:gd name="connsiteX4" fmla="*/ 54517 w 183417"/>
                <a:gd name="connsiteY4" fmla="*/ 133405 h 183765"/>
                <a:gd name="connsiteX5" fmla="*/ 11655 w 183417"/>
                <a:gd name="connsiteY5" fmla="*/ 181030 h 183765"/>
                <a:gd name="connsiteX6" fmla="*/ 6892 w 183417"/>
                <a:gd name="connsiteY6" fmla="*/ 166742 h 183765"/>
                <a:gd name="connsiteX0" fmla="*/ 5402 w 181927"/>
                <a:gd name="connsiteY0" fmla="*/ 166742 h 183765"/>
                <a:gd name="connsiteX1" fmla="*/ 95890 w 181927"/>
                <a:gd name="connsiteY1" fmla="*/ 64349 h 183765"/>
                <a:gd name="connsiteX2" fmla="*/ 181615 w 181927"/>
                <a:gd name="connsiteY2" fmla="*/ 55 h 183765"/>
                <a:gd name="connsiteX3" fmla="*/ 122084 w 181927"/>
                <a:gd name="connsiteY3" fmla="*/ 54824 h 183765"/>
                <a:gd name="connsiteX4" fmla="*/ 53027 w 181927"/>
                <a:gd name="connsiteY4" fmla="*/ 133405 h 183765"/>
                <a:gd name="connsiteX5" fmla="*/ 14927 w 181927"/>
                <a:gd name="connsiteY5" fmla="*/ 181030 h 183765"/>
                <a:gd name="connsiteX6" fmla="*/ 5402 w 181927"/>
                <a:gd name="connsiteY6" fmla="*/ 166742 h 18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927" h="183765">
                  <a:moveTo>
                    <a:pt x="5402" y="166742"/>
                  </a:moveTo>
                  <a:cubicBezTo>
                    <a:pt x="18896" y="147295"/>
                    <a:pt x="66521" y="92130"/>
                    <a:pt x="95890" y="64349"/>
                  </a:cubicBezTo>
                  <a:cubicBezTo>
                    <a:pt x="125259" y="36568"/>
                    <a:pt x="177249" y="1642"/>
                    <a:pt x="181615" y="55"/>
                  </a:cubicBezTo>
                  <a:cubicBezTo>
                    <a:pt x="185981" y="-1532"/>
                    <a:pt x="143515" y="31805"/>
                    <a:pt x="122084" y="54824"/>
                  </a:cubicBezTo>
                  <a:cubicBezTo>
                    <a:pt x="100653" y="77843"/>
                    <a:pt x="70886" y="112371"/>
                    <a:pt x="53027" y="133405"/>
                  </a:cubicBezTo>
                  <a:cubicBezTo>
                    <a:pt x="35168" y="154439"/>
                    <a:pt x="22865" y="176268"/>
                    <a:pt x="14927" y="181030"/>
                  </a:cubicBezTo>
                  <a:cubicBezTo>
                    <a:pt x="6990" y="185793"/>
                    <a:pt x="-8092" y="186189"/>
                    <a:pt x="5402" y="16674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6317556" y="2165168"/>
            <a:ext cx="1387301" cy="454226"/>
          </a:xfrm>
          <a:prstGeom prst="rect">
            <a:avLst/>
          </a:prstGeom>
        </p:spPr>
        <p:txBody>
          <a:bodyPr wrap="none" lIns="96392" tIns="48196" rIns="96392" bIns="48196">
            <a:spAutoFit/>
          </a:bodyPr>
          <a:lstStyle/>
          <a:p>
            <a:r>
              <a:rPr lang="zh-CN" altLang="en-US" sz="2319" b="1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添加标题</a:t>
            </a:r>
            <a:endParaRPr lang="en-US" altLang="zh-CN" sz="2319" b="1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  <p:sp>
        <p:nvSpPr>
          <p:cNvPr id="62" name="矩形 47"/>
          <p:cNvSpPr>
            <a:spLocks noChangeArrowheads="1"/>
          </p:cNvSpPr>
          <p:nvPr/>
        </p:nvSpPr>
        <p:spPr bwMode="auto">
          <a:xfrm>
            <a:off x="6317557" y="2675946"/>
            <a:ext cx="2548019" cy="9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392" tIns="48196" rIns="96392" bIns="4819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76" dirty="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在此录入上述图表的综合描述说明，在此录入上述图表的综合描述说明。</a:t>
            </a:r>
          </a:p>
        </p:txBody>
      </p:sp>
      <p:sp>
        <p:nvSpPr>
          <p:cNvPr id="70" name="矩形 69"/>
          <p:cNvSpPr/>
          <p:nvPr/>
        </p:nvSpPr>
        <p:spPr>
          <a:xfrm>
            <a:off x="9255818" y="2165168"/>
            <a:ext cx="1387301" cy="454226"/>
          </a:xfrm>
          <a:prstGeom prst="rect">
            <a:avLst/>
          </a:prstGeom>
        </p:spPr>
        <p:txBody>
          <a:bodyPr wrap="none" lIns="96392" tIns="48196" rIns="96392" bIns="48196">
            <a:spAutoFit/>
          </a:bodyPr>
          <a:lstStyle/>
          <a:p>
            <a:r>
              <a:rPr lang="zh-CN" altLang="en-US" sz="2319" b="1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添加标题</a:t>
            </a:r>
            <a:endParaRPr lang="en-US" altLang="zh-CN" sz="2319" b="1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  <p:sp>
        <p:nvSpPr>
          <p:cNvPr id="71" name="矩形 47"/>
          <p:cNvSpPr>
            <a:spLocks noChangeArrowheads="1"/>
          </p:cNvSpPr>
          <p:nvPr/>
        </p:nvSpPr>
        <p:spPr bwMode="auto">
          <a:xfrm>
            <a:off x="9255814" y="2675946"/>
            <a:ext cx="2530729" cy="9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392" tIns="48196" rIns="96392" bIns="4819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76" dirty="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在此录入上述图表的综合描述说明，在此录入上述图表的综合描述说明。</a:t>
            </a:r>
          </a:p>
        </p:txBody>
      </p:sp>
      <p:sp>
        <p:nvSpPr>
          <p:cNvPr id="72" name="矩形 71"/>
          <p:cNvSpPr/>
          <p:nvPr/>
        </p:nvSpPr>
        <p:spPr>
          <a:xfrm>
            <a:off x="6317556" y="4335899"/>
            <a:ext cx="1387301" cy="454226"/>
          </a:xfrm>
          <a:prstGeom prst="rect">
            <a:avLst/>
          </a:prstGeom>
        </p:spPr>
        <p:txBody>
          <a:bodyPr wrap="none" lIns="96392" tIns="48196" rIns="96392" bIns="48196">
            <a:spAutoFit/>
          </a:bodyPr>
          <a:lstStyle/>
          <a:p>
            <a:r>
              <a:rPr lang="zh-CN" altLang="en-US" sz="2319" b="1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添加标题</a:t>
            </a:r>
            <a:endParaRPr lang="en-US" altLang="zh-CN" sz="2319" b="1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  <p:sp>
        <p:nvSpPr>
          <p:cNvPr id="73" name="矩形 47"/>
          <p:cNvSpPr>
            <a:spLocks noChangeArrowheads="1"/>
          </p:cNvSpPr>
          <p:nvPr/>
        </p:nvSpPr>
        <p:spPr bwMode="auto">
          <a:xfrm>
            <a:off x="6317557" y="4846679"/>
            <a:ext cx="2548019" cy="9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392" tIns="48196" rIns="96392" bIns="4819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76" dirty="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在此录入上述图表的综合描述说明，在此录入上述图表的综合描述说明。</a:t>
            </a:r>
          </a:p>
        </p:txBody>
      </p:sp>
      <p:sp>
        <p:nvSpPr>
          <p:cNvPr id="74" name="矩形 73"/>
          <p:cNvSpPr/>
          <p:nvPr/>
        </p:nvSpPr>
        <p:spPr>
          <a:xfrm>
            <a:off x="9255818" y="4335899"/>
            <a:ext cx="1387301" cy="454226"/>
          </a:xfrm>
          <a:prstGeom prst="rect">
            <a:avLst/>
          </a:prstGeom>
        </p:spPr>
        <p:txBody>
          <a:bodyPr wrap="none" lIns="96392" tIns="48196" rIns="96392" bIns="48196">
            <a:spAutoFit/>
          </a:bodyPr>
          <a:lstStyle/>
          <a:p>
            <a:r>
              <a:rPr lang="zh-CN" altLang="en-US" sz="2319" b="1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添加标题</a:t>
            </a:r>
            <a:endParaRPr lang="en-US" altLang="zh-CN" sz="2319" b="1" dirty="0">
              <a:solidFill>
                <a:schemeClr val="bg1"/>
              </a:solidFill>
              <a:latin typeface="Arial" panose="020B0604020202020204" pitchFamily="34" charset="0"/>
              <a:ea typeface="微软雅黑" pitchFamily="34" charset="-122"/>
              <a:sym typeface="Arial" panose="020B0604020202020204" pitchFamily="34" charset="0"/>
            </a:endParaRPr>
          </a:p>
        </p:txBody>
      </p:sp>
      <p:sp>
        <p:nvSpPr>
          <p:cNvPr id="75" name="矩形 47"/>
          <p:cNvSpPr>
            <a:spLocks noChangeArrowheads="1"/>
          </p:cNvSpPr>
          <p:nvPr/>
        </p:nvSpPr>
        <p:spPr bwMode="auto">
          <a:xfrm>
            <a:off x="9255814" y="4846679"/>
            <a:ext cx="2530729" cy="98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392" tIns="48196" rIns="96392" bIns="4819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76" dirty="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在此录入上述图表的综合描述说明，在此录入上述图表的综合描述说明。</a:t>
            </a:r>
          </a:p>
        </p:txBody>
      </p:sp>
    </p:spTree>
    <p:extLst>
      <p:ext uri="{BB962C8B-B14F-4D97-AF65-F5344CB8AC3E}">
        <p14:creationId xmlns:p14="http://schemas.microsoft.com/office/powerpoint/2010/main" val="2350017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4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400"/>
                            </p:stCondLst>
                            <p:childTnLst>
                              <p:par>
                                <p:cTn id="54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900"/>
                            </p:stCondLst>
                            <p:childTnLst>
                              <p:par>
                                <p:cTn id="61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4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400"/>
                            </p:stCondLst>
                            <p:childTnLst>
                              <p:par>
                                <p:cTn id="68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60" grpId="0" animBg="1"/>
      <p:bldP spid="59" grpId="0" animBg="1"/>
      <p:bldP spid="57" grpId="0" animBg="1"/>
      <p:bldP spid="21" grpId="0" animBg="1"/>
      <p:bldP spid="61" grpId="0"/>
      <p:bldP spid="62" grpId="0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/>
          <p:cNvCxnSpPr/>
          <p:nvPr/>
        </p:nvCxnSpPr>
        <p:spPr>
          <a:xfrm flipH="1">
            <a:off x="1349030" y="3220841"/>
            <a:ext cx="1016069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65"/>
          <p:cNvGrpSpPr/>
          <p:nvPr/>
        </p:nvGrpSpPr>
        <p:grpSpPr>
          <a:xfrm>
            <a:off x="1684354" y="2434893"/>
            <a:ext cx="1538628" cy="1701113"/>
            <a:chOff x="3419864" y="1304397"/>
            <a:chExt cx="1094533" cy="1209746"/>
          </a:xfrm>
        </p:grpSpPr>
        <p:sp>
          <p:nvSpPr>
            <p:cNvPr id="45" name="Freeform 44"/>
            <p:cNvSpPr/>
            <p:nvPr/>
          </p:nvSpPr>
          <p:spPr>
            <a:xfrm rot="16200000">
              <a:off x="3362258" y="1362003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0247"/>
              <a:endParaRPr lang="en-US" sz="281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673380" y="1468512"/>
              <a:ext cx="587497" cy="5579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450247"/>
              <a:r>
                <a:rPr lang="en-US" sz="449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3" name="Group 66"/>
          <p:cNvGrpSpPr/>
          <p:nvPr/>
        </p:nvGrpSpPr>
        <p:grpSpPr>
          <a:xfrm>
            <a:off x="4383701" y="2434893"/>
            <a:ext cx="1538628" cy="1701113"/>
            <a:chOff x="4740719" y="1304398"/>
            <a:chExt cx="1094533" cy="1209746"/>
          </a:xfrm>
        </p:grpSpPr>
        <p:sp>
          <p:nvSpPr>
            <p:cNvPr id="54" name="Freeform 53"/>
            <p:cNvSpPr/>
            <p:nvPr/>
          </p:nvSpPr>
          <p:spPr>
            <a:xfrm rot="16200000">
              <a:off x="4683113" y="1362004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0247"/>
              <a:endParaRPr lang="en-US" sz="281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994234" y="1468513"/>
              <a:ext cx="587497" cy="5579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450247"/>
              <a:r>
                <a:rPr lang="en-US" sz="449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4" name="Group 69"/>
          <p:cNvGrpSpPr/>
          <p:nvPr/>
        </p:nvGrpSpPr>
        <p:grpSpPr>
          <a:xfrm>
            <a:off x="3918982" y="4400077"/>
            <a:ext cx="2468059" cy="946760"/>
            <a:chOff x="5699664" y="1648987"/>
            <a:chExt cx="1755702" cy="673288"/>
          </a:xfrm>
        </p:grpSpPr>
        <p:sp>
          <p:nvSpPr>
            <p:cNvPr id="60" name="Text Placeholder 3"/>
            <p:cNvSpPr txBox="1">
              <a:spLocks/>
            </p:cNvSpPr>
            <p:nvPr/>
          </p:nvSpPr>
          <p:spPr>
            <a:xfrm>
              <a:off x="6192655" y="1648987"/>
              <a:ext cx="769720" cy="184631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452">
                <a:spcBef>
                  <a:spcPct val="20000"/>
                </a:spcBef>
                <a:defRPr/>
              </a:pPr>
              <a:r>
                <a:rPr lang="zh-CN" altLang="en-US" sz="168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添加副标题</a:t>
              </a:r>
              <a:endParaRPr lang="en-US" sz="168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1" name="Text Placeholder 3"/>
            <p:cNvSpPr txBox="1">
              <a:spLocks/>
            </p:cNvSpPr>
            <p:nvPr/>
          </p:nvSpPr>
          <p:spPr>
            <a:xfrm>
              <a:off x="5699664" y="1906959"/>
              <a:ext cx="1755702" cy="41531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452">
                <a:spcBef>
                  <a:spcPct val="20000"/>
                </a:spcBef>
                <a:defRPr/>
              </a:pPr>
              <a:r>
                <a:rPr lang="zh-CN" altLang="en-US" sz="1265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此处添加详细文本描述，建议与标题相关并符合整体语言风格，语言描述尽量简洁生动。</a:t>
              </a:r>
              <a:endParaRPr lang="en-US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72"/>
          <p:cNvGrpSpPr/>
          <p:nvPr/>
        </p:nvGrpSpPr>
        <p:grpSpPr>
          <a:xfrm>
            <a:off x="1231289" y="4398693"/>
            <a:ext cx="2444752" cy="949518"/>
            <a:chOff x="5707954" y="1647026"/>
            <a:chExt cx="1739122" cy="675249"/>
          </a:xfrm>
        </p:grpSpPr>
        <p:sp>
          <p:nvSpPr>
            <p:cNvPr id="64" name="Text Placeholder 3"/>
            <p:cNvSpPr txBox="1">
              <a:spLocks/>
            </p:cNvSpPr>
            <p:nvPr/>
          </p:nvSpPr>
          <p:spPr>
            <a:xfrm>
              <a:off x="6192656" y="1647026"/>
              <a:ext cx="769720" cy="184631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452">
                <a:spcBef>
                  <a:spcPct val="20000"/>
                </a:spcBef>
                <a:defRPr/>
              </a:pPr>
              <a:r>
                <a:rPr lang="zh-CN" altLang="en-US" sz="168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添加副标题</a:t>
              </a:r>
              <a:endParaRPr lang="en-US" sz="168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5" name="Text Placeholder 3"/>
            <p:cNvSpPr txBox="1">
              <a:spLocks/>
            </p:cNvSpPr>
            <p:nvPr/>
          </p:nvSpPr>
          <p:spPr>
            <a:xfrm>
              <a:off x="5707954" y="1906960"/>
              <a:ext cx="1739122" cy="415315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452">
                <a:spcBef>
                  <a:spcPct val="20000"/>
                </a:spcBef>
                <a:defRPr/>
              </a:pPr>
              <a:r>
                <a:rPr lang="zh-CN" altLang="en-US" sz="1265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此处添加详细文本描述，建议与标题相关并符合整体语言风格，语言描述尽量简洁生动。</a:t>
              </a:r>
              <a:endParaRPr lang="en-US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67"/>
          <p:cNvGrpSpPr/>
          <p:nvPr/>
        </p:nvGrpSpPr>
        <p:grpSpPr>
          <a:xfrm>
            <a:off x="7083046" y="2434893"/>
            <a:ext cx="1538628" cy="1701113"/>
            <a:chOff x="3419864" y="1304397"/>
            <a:chExt cx="1094533" cy="1209746"/>
          </a:xfrm>
          <a:solidFill>
            <a:schemeClr val="accent1"/>
          </a:solidFill>
        </p:grpSpPr>
        <p:sp>
          <p:nvSpPr>
            <p:cNvPr id="69" name="Freeform 68"/>
            <p:cNvSpPr/>
            <p:nvPr/>
          </p:nvSpPr>
          <p:spPr>
            <a:xfrm rot="16200000">
              <a:off x="3362258" y="1362003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0247"/>
              <a:endParaRPr lang="en-US" sz="281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673380" y="1468512"/>
              <a:ext cx="587497" cy="55790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 defTabSz="1450247"/>
              <a:r>
                <a:rPr lang="en-US" sz="449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</a:p>
          </p:txBody>
        </p:sp>
      </p:grpSp>
      <p:grpSp>
        <p:nvGrpSpPr>
          <p:cNvPr id="7" name="Group 70"/>
          <p:cNvGrpSpPr/>
          <p:nvPr/>
        </p:nvGrpSpPr>
        <p:grpSpPr>
          <a:xfrm>
            <a:off x="9782395" y="2434890"/>
            <a:ext cx="1538628" cy="1701113"/>
            <a:chOff x="4740719" y="1304398"/>
            <a:chExt cx="1094533" cy="1209746"/>
          </a:xfrm>
          <a:solidFill>
            <a:schemeClr val="accent3"/>
          </a:solidFill>
        </p:grpSpPr>
        <p:sp>
          <p:nvSpPr>
            <p:cNvPr id="72" name="Freeform 71"/>
            <p:cNvSpPr/>
            <p:nvPr/>
          </p:nvSpPr>
          <p:spPr>
            <a:xfrm rot="16200000">
              <a:off x="4683113" y="1362004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450247"/>
              <a:endParaRPr lang="en-US" sz="281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4994235" y="1468513"/>
              <a:ext cx="587497" cy="55790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 defTabSz="1450247"/>
              <a:r>
                <a:rPr lang="en-US" sz="4498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</a:t>
              </a:r>
            </a:p>
          </p:txBody>
        </p:sp>
      </p:grpSp>
      <p:grpSp>
        <p:nvGrpSpPr>
          <p:cNvPr id="8" name="Group 69"/>
          <p:cNvGrpSpPr/>
          <p:nvPr/>
        </p:nvGrpSpPr>
        <p:grpSpPr>
          <a:xfrm>
            <a:off x="9340982" y="4400077"/>
            <a:ext cx="2421447" cy="946760"/>
            <a:chOff x="5716243" y="1648987"/>
            <a:chExt cx="1722544" cy="673288"/>
          </a:xfrm>
        </p:grpSpPr>
        <p:sp>
          <p:nvSpPr>
            <p:cNvPr id="77" name="Text Placeholder 3"/>
            <p:cNvSpPr txBox="1">
              <a:spLocks/>
            </p:cNvSpPr>
            <p:nvPr/>
          </p:nvSpPr>
          <p:spPr>
            <a:xfrm>
              <a:off x="6192655" y="1648987"/>
              <a:ext cx="769720" cy="184631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452">
                <a:spcBef>
                  <a:spcPct val="20000"/>
                </a:spcBef>
                <a:defRPr/>
              </a:pPr>
              <a:r>
                <a:rPr lang="zh-CN" altLang="en-US" sz="168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添加副标题</a:t>
              </a:r>
              <a:endParaRPr lang="en-US" sz="168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8" name="Text Placeholder 3"/>
            <p:cNvSpPr txBox="1">
              <a:spLocks/>
            </p:cNvSpPr>
            <p:nvPr/>
          </p:nvSpPr>
          <p:spPr>
            <a:xfrm>
              <a:off x="5716243" y="1906959"/>
              <a:ext cx="1722544" cy="41531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452">
                <a:spcBef>
                  <a:spcPct val="20000"/>
                </a:spcBef>
                <a:defRPr/>
              </a:pPr>
              <a:r>
                <a:rPr lang="zh-CN" altLang="en-US" sz="1265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此处添加详细文本描述，建议与标题相关并符合整体语言风格，语言描述尽量简洁生动。</a:t>
              </a:r>
              <a:endParaRPr lang="en-US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" name="Group 72"/>
          <p:cNvGrpSpPr/>
          <p:nvPr/>
        </p:nvGrpSpPr>
        <p:grpSpPr>
          <a:xfrm>
            <a:off x="6629982" y="4398693"/>
            <a:ext cx="2444752" cy="949518"/>
            <a:chOff x="5707954" y="1647026"/>
            <a:chExt cx="1739122" cy="675249"/>
          </a:xfrm>
        </p:grpSpPr>
        <p:sp>
          <p:nvSpPr>
            <p:cNvPr id="80" name="Text Placeholder 3"/>
            <p:cNvSpPr txBox="1">
              <a:spLocks/>
            </p:cNvSpPr>
            <p:nvPr/>
          </p:nvSpPr>
          <p:spPr>
            <a:xfrm>
              <a:off x="6192656" y="1647026"/>
              <a:ext cx="769720" cy="184631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452">
                <a:spcBef>
                  <a:spcPct val="20000"/>
                </a:spcBef>
                <a:defRPr/>
              </a:pPr>
              <a:r>
                <a:rPr lang="zh-CN" altLang="en-US" sz="168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添加副标题</a:t>
              </a:r>
              <a:endParaRPr lang="en-US" sz="168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1" name="Text Placeholder 3"/>
            <p:cNvSpPr txBox="1">
              <a:spLocks/>
            </p:cNvSpPr>
            <p:nvPr/>
          </p:nvSpPr>
          <p:spPr>
            <a:xfrm>
              <a:off x="5707954" y="1906960"/>
              <a:ext cx="1739122" cy="415315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452">
                <a:spcBef>
                  <a:spcPct val="20000"/>
                </a:spcBef>
                <a:defRPr/>
              </a:pPr>
              <a:r>
                <a:rPr lang="zh-CN" altLang="en-US" sz="1265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此处添加详细文本描述，建议与标题相关并符合整体语言风格，语言描述尽量简洁生动。</a:t>
              </a:r>
              <a:endParaRPr lang="en-US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1093311" y="6000514"/>
            <a:ext cx="10672133" cy="5840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1450247"/>
            <a:r>
              <a:rPr lang="zh-CN" altLang="en-US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</a:t>
            </a:r>
            <a:r>
              <a:rPr lang="zh-CN" altLang="en-US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字以内，据统计每页幻灯片的最好控制在</a:t>
            </a:r>
            <a:r>
              <a:rPr lang="en-US" altLang="zh-CN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</a:t>
            </a:r>
            <a:r>
              <a:rPr lang="zh-CN" altLang="en-US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</a:t>
            </a:r>
            <a:r>
              <a:rPr lang="zh-CN" altLang="en-US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字以内，据统计每页幻灯片的最好控制在</a:t>
            </a:r>
            <a:r>
              <a:rPr lang="en-US" altLang="zh-CN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</a:t>
            </a:r>
            <a:r>
              <a:rPr lang="zh-CN" altLang="en-US" sz="126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分钟之内。</a:t>
            </a:r>
          </a:p>
        </p:txBody>
      </p:sp>
      <p:cxnSp>
        <p:nvCxnSpPr>
          <p:cNvPr id="83" name="Straight Connector 82"/>
          <p:cNvCxnSpPr/>
          <p:nvPr/>
        </p:nvCxnSpPr>
        <p:spPr>
          <a:xfrm>
            <a:off x="1101949" y="5813016"/>
            <a:ext cx="10654852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rc 30"/>
          <p:cNvSpPr/>
          <p:nvPr/>
        </p:nvSpPr>
        <p:spPr>
          <a:xfrm rot="19051047">
            <a:off x="2874322" y="1913700"/>
            <a:ext cx="2300250" cy="2300960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8548" tIns="64275" rIns="128548" bIns="64275" rtlCol="0" anchor="ctr"/>
          <a:lstStyle/>
          <a:p>
            <a:pPr algn="ctr" defTabSz="1450247"/>
            <a:endParaRPr lang="en-US" sz="281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Arc 31"/>
          <p:cNvSpPr/>
          <p:nvPr/>
        </p:nvSpPr>
        <p:spPr>
          <a:xfrm rot="19051047">
            <a:off x="5472775" y="1913700"/>
            <a:ext cx="2300250" cy="2300960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8548" tIns="64275" rIns="128548" bIns="64275" rtlCol="0" anchor="ctr"/>
          <a:lstStyle/>
          <a:p>
            <a:pPr algn="ctr" defTabSz="1450247"/>
            <a:endParaRPr lang="en-US" sz="281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Arc 32"/>
          <p:cNvSpPr/>
          <p:nvPr/>
        </p:nvSpPr>
        <p:spPr>
          <a:xfrm rot="19051047">
            <a:off x="8071232" y="1913700"/>
            <a:ext cx="2300250" cy="2300960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8548" tIns="64275" rIns="128548" bIns="64275" rtlCol="0" anchor="ctr"/>
          <a:lstStyle/>
          <a:p>
            <a:pPr algn="ctr" defTabSz="1450247"/>
            <a:endParaRPr lang="en-US" sz="281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23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0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00"/>
                            </p:stCondLst>
                            <p:childTnLst>
                              <p:par>
                                <p:cTn id="2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00"/>
                            </p:stCondLst>
                            <p:childTnLst>
                              <p:par>
                                <p:cTn id="3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00"/>
                            </p:stCondLst>
                            <p:childTnLst>
                              <p:par>
                                <p:cTn id="3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600"/>
                            </p:stCondLst>
                            <p:childTnLst>
                              <p:par>
                                <p:cTn id="4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2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800"/>
                            </p:stCondLst>
                            <p:childTnLst>
                              <p:par>
                                <p:cTn id="4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200"/>
                            </p:stCondLst>
                            <p:childTnLst>
                              <p:par>
                                <p:cTn id="5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5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400"/>
                            </p:stCondLst>
                            <p:childTnLst>
                              <p:par>
                                <p:cTn id="5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9" dur="2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6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31" grpId="0" animBg="1"/>
      <p:bldP spid="32" grpId="0" animBg="1"/>
      <p:bldP spid="3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60"/>
          <p:cNvGrpSpPr/>
          <p:nvPr/>
        </p:nvGrpSpPr>
        <p:grpSpPr>
          <a:xfrm>
            <a:off x="11593468" y="1566644"/>
            <a:ext cx="529862" cy="5086252"/>
            <a:chOff x="10994103" y="1484783"/>
            <a:chExt cx="502571" cy="4824537"/>
          </a:xfrm>
        </p:grpSpPr>
        <p:sp>
          <p:nvSpPr>
            <p:cNvPr id="54" name="等腰三角形 6"/>
            <p:cNvSpPr/>
            <p:nvPr/>
          </p:nvSpPr>
          <p:spPr>
            <a:xfrm rot="16200000" flipH="1">
              <a:off x="10693937" y="1784949"/>
              <a:ext cx="1102903" cy="502571"/>
            </a:xfrm>
            <a:custGeom>
              <a:avLst/>
              <a:gdLst>
                <a:gd name="connsiteX0" fmla="*/ 0 w 693325"/>
                <a:gd name="connsiteY0" fmla="*/ 728790 h 728790"/>
                <a:gd name="connsiteX1" fmla="*/ 693325 w 693325"/>
                <a:gd name="connsiteY1" fmla="*/ 0 h 728790"/>
                <a:gd name="connsiteX2" fmla="*/ 693325 w 693325"/>
                <a:gd name="connsiteY2" fmla="*/ 728790 h 728790"/>
                <a:gd name="connsiteX3" fmla="*/ 0 w 693325"/>
                <a:gd name="connsiteY3" fmla="*/ 728790 h 728790"/>
                <a:gd name="connsiteX0" fmla="*/ 0 w 1102903"/>
                <a:gd name="connsiteY0" fmla="*/ 500190 h 500190"/>
                <a:gd name="connsiteX1" fmla="*/ 1102903 w 1102903"/>
                <a:gd name="connsiteY1" fmla="*/ 0 h 500190"/>
                <a:gd name="connsiteX2" fmla="*/ 693325 w 1102903"/>
                <a:gd name="connsiteY2" fmla="*/ 500190 h 500190"/>
                <a:gd name="connsiteX3" fmla="*/ 0 w 1102903"/>
                <a:gd name="connsiteY3" fmla="*/ 500190 h 500190"/>
                <a:gd name="connsiteX0" fmla="*/ 0 w 1102903"/>
                <a:gd name="connsiteY0" fmla="*/ 500190 h 502571"/>
                <a:gd name="connsiteX1" fmla="*/ 1102903 w 1102903"/>
                <a:gd name="connsiteY1" fmla="*/ 0 h 502571"/>
                <a:gd name="connsiteX2" fmla="*/ 729047 w 1102903"/>
                <a:gd name="connsiteY2" fmla="*/ 502571 h 502571"/>
                <a:gd name="connsiteX3" fmla="*/ 0 w 1102903"/>
                <a:gd name="connsiteY3" fmla="*/ 500190 h 502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2903" h="502571">
                  <a:moveTo>
                    <a:pt x="0" y="500190"/>
                  </a:moveTo>
                  <a:lnTo>
                    <a:pt x="1102903" y="0"/>
                  </a:lnTo>
                  <a:lnTo>
                    <a:pt x="729047" y="502571"/>
                  </a:lnTo>
                  <a:lnTo>
                    <a:pt x="0" y="50019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55" name="直接连接符 54"/>
            <p:cNvCxnSpPr/>
            <p:nvPr/>
          </p:nvCxnSpPr>
          <p:spPr>
            <a:xfrm flipH="1">
              <a:off x="11001690" y="2578162"/>
              <a:ext cx="1" cy="3731158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61"/>
          <p:cNvGrpSpPr/>
          <p:nvPr/>
        </p:nvGrpSpPr>
        <p:grpSpPr>
          <a:xfrm>
            <a:off x="735421" y="1566644"/>
            <a:ext cx="529862" cy="5086252"/>
            <a:chOff x="695325" y="1484783"/>
            <a:chExt cx="502571" cy="4824537"/>
          </a:xfrm>
        </p:grpSpPr>
        <p:sp>
          <p:nvSpPr>
            <p:cNvPr id="7" name="等腰三角形 6"/>
            <p:cNvSpPr/>
            <p:nvPr/>
          </p:nvSpPr>
          <p:spPr>
            <a:xfrm rot="5400000">
              <a:off x="395159" y="1784949"/>
              <a:ext cx="1102903" cy="502571"/>
            </a:xfrm>
            <a:custGeom>
              <a:avLst/>
              <a:gdLst>
                <a:gd name="connsiteX0" fmla="*/ 0 w 693325"/>
                <a:gd name="connsiteY0" fmla="*/ 728790 h 728790"/>
                <a:gd name="connsiteX1" fmla="*/ 693325 w 693325"/>
                <a:gd name="connsiteY1" fmla="*/ 0 h 728790"/>
                <a:gd name="connsiteX2" fmla="*/ 693325 w 693325"/>
                <a:gd name="connsiteY2" fmla="*/ 728790 h 728790"/>
                <a:gd name="connsiteX3" fmla="*/ 0 w 693325"/>
                <a:gd name="connsiteY3" fmla="*/ 728790 h 728790"/>
                <a:gd name="connsiteX0" fmla="*/ 0 w 1102903"/>
                <a:gd name="connsiteY0" fmla="*/ 500190 h 500190"/>
                <a:gd name="connsiteX1" fmla="*/ 1102903 w 1102903"/>
                <a:gd name="connsiteY1" fmla="*/ 0 h 500190"/>
                <a:gd name="connsiteX2" fmla="*/ 693325 w 1102903"/>
                <a:gd name="connsiteY2" fmla="*/ 500190 h 500190"/>
                <a:gd name="connsiteX3" fmla="*/ 0 w 1102903"/>
                <a:gd name="connsiteY3" fmla="*/ 500190 h 500190"/>
                <a:gd name="connsiteX0" fmla="*/ 0 w 1102903"/>
                <a:gd name="connsiteY0" fmla="*/ 500190 h 502571"/>
                <a:gd name="connsiteX1" fmla="*/ 1102903 w 1102903"/>
                <a:gd name="connsiteY1" fmla="*/ 0 h 502571"/>
                <a:gd name="connsiteX2" fmla="*/ 729047 w 1102903"/>
                <a:gd name="connsiteY2" fmla="*/ 502571 h 502571"/>
                <a:gd name="connsiteX3" fmla="*/ 0 w 1102903"/>
                <a:gd name="connsiteY3" fmla="*/ 500190 h 502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2903" h="502571">
                  <a:moveTo>
                    <a:pt x="0" y="500190"/>
                  </a:moveTo>
                  <a:lnTo>
                    <a:pt x="1102903" y="0"/>
                  </a:lnTo>
                  <a:lnTo>
                    <a:pt x="729047" y="502571"/>
                  </a:lnTo>
                  <a:lnTo>
                    <a:pt x="0" y="50019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1190309" y="2578162"/>
              <a:ext cx="0" cy="3731158"/>
            </a:xfrm>
            <a:prstGeom prst="line">
              <a:avLst/>
            </a:prstGeom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51"/>
          <p:cNvGrpSpPr/>
          <p:nvPr/>
        </p:nvGrpSpPr>
        <p:grpSpPr>
          <a:xfrm>
            <a:off x="735422" y="1566642"/>
            <a:ext cx="5693954" cy="768324"/>
            <a:chOff x="695325" y="1484784"/>
            <a:chExt cx="5400675" cy="728790"/>
          </a:xfrm>
        </p:grpSpPr>
        <p:sp>
          <p:nvSpPr>
            <p:cNvPr id="26" name="五边形 25"/>
            <p:cNvSpPr/>
            <p:nvPr/>
          </p:nvSpPr>
          <p:spPr>
            <a:xfrm>
              <a:off x="695325" y="1484784"/>
              <a:ext cx="5400675" cy="728790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876" tIns="60937" rIns="121876" bIns="6093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TextBox 19"/>
            <p:cNvSpPr txBox="1"/>
            <p:nvPr/>
          </p:nvSpPr>
          <p:spPr>
            <a:xfrm>
              <a:off x="2471482" y="1556791"/>
              <a:ext cx="1848361" cy="583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39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活动宗旨</a:t>
              </a:r>
            </a:p>
          </p:txBody>
        </p:sp>
      </p:grpSp>
      <p:grpSp>
        <p:nvGrpSpPr>
          <p:cNvPr id="5" name="组合 59"/>
          <p:cNvGrpSpPr/>
          <p:nvPr/>
        </p:nvGrpSpPr>
        <p:grpSpPr>
          <a:xfrm>
            <a:off x="6429375" y="1566642"/>
            <a:ext cx="5693954" cy="768324"/>
            <a:chOff x="6095999" y="1484784"/>
            <a:chExt cx="5400675" cy="728790"/>
          </a:xfrm>
        </p:grpSpPr>
        <p:sp>
          <p:nvSpPr>
            <p:cNvPr id="29" name="五边形 28"/>
            <p:cNvSpPr/>
            <p:nvPr/>
          </p:nvSpPr>
          <p:spPr>
            <a:xfrm flipH="1">
              <a:off x="6095999" y="1484784"/>
              <a:ext cx="5400675" cy="728790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876" tIns="60937" rIns="121876" bIns="6093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TextBox 19"/>
            <p:cNvSpPr txBox="1"/>
            <p:nvPr/>
          </p:nvSpPr>
          <p:spPr>
            <a:xfrm>
              <a:off x="7872156" y="1556791"/>
              <a:ext cx="1848361" cy="583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39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活动目标</a:t>
              </a:r>
            </a:p>
          </p:txBody>
        </p:sp>
      </p:grpSp>
      <p:sp>
        <p:nvSpPr>
          <p:cNvPr id="33" name="TextBox 106"/>
          <p:cNvSpPr txBox="1"/>
          <p:nvPr/>
        </p:nvSpPr>
        <p:spPr>
          <a:xfrm>
            <a:off x="1931194" y="3521393"/>
            <a:ext cx="3530244" cy="11971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点击输入简要文字内容，文字内容需概括精炼，言简意赅的说明该分项内容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COOLLA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专业设计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……</a:t>
            </a:r>
          </a:p>
        </p:txBody>
      </p:sp>
      <p:grpSp>
        <p:nvGrpSpPr>
          <p:cNvPr id="6" name="组合 33"/>
          <p:cNvGrpSpPr/>
          <p:nvPr/>
        </p:nvGrpSpPr>
        <p:grpSpPr>
          <a:xfrm>
            <a:off x="7270251" y="3117234"/>
            <a:ext cx="356657" cy="384592"/>
            <a:chOff x="2071540" y="3138835"/>
            <a:chExt cx="338286" cy="364803"/>
          </a:xfrm>
        </p:grpSpPr>
        <p:sp>
          <p:nvSpPr>
            <p:cNvPr id="35" name="椭圆 34"/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TextBox 14"/>
            <p:cNvSpPr txBox="1"/>
            <p:nvPr/>
          </p:nvSpPr>
          <p:spPr>
            <a:xfrm>
              <a:off x="2111291" y="3138835"/>
              <a:ext cx="274723" cy="36480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9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</a:t>
              </a:r>
              <a:endParaRPr lang="zh-CN" altLang="en-US" sz="249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" name="组合 36"/>
          <p:cNvGrpSpPr/>
          <p:nvPr/>
        </p:nvGrpSpPr>
        <p:grpSpPr>
          <a:xfrm>
            <a:off x="7270251" y="3950467"/>
            <a:ext cx="356657" cy="384592"/>
            <a:chOff x="2071540" y="3138835"/>
            <a:chExt cx="338286" cy="364803"/>
          </a:xfrm>
        </p:grpSpPr>
        <p:sp>
          <p:nvSpPr>
            <p:cNvPr id="38" name="椭圆 37"/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9" name="TextBox 14"/>
            <p:cNvSpPr txBox="1"/>
            <p:nvPr/>
          </p:nvSpPr>
          <p:spPr>
            <a:xfrm>
              <a:off x="2111291" y="3138835"/>
              <a:ext cx="274723" cy="36480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9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  <a:endParaRPr lang="zh-CN" altLang="en-US" sz="249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" name="组合 39"/>
          <p:cNvGrpSpPr/>
          <p:nvPr/>
        </p:nvGrpSpPr>
        <p:grpSpPr>
          <a:xfrm>
            <a:off x="7270251" y="4783698"/>
            <a:ext cx="356657" cy="384592"/>
            <a:chOff x="2071540" y="3138835"/>
            <a:chExt cx="338286" cy="364803"/>
          </a:xfrm>
        </p:grpSpPr>
        <p:sp>
          <p:nvSpPr>
            <p:cNvPr id="41" name="椭圆 40"/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2" name="TextBox 14"/>
            <p:cNvSpPr txBox="1"/>
            <p:nvPr/>
          </p:nvSpPr>
          <p:spPr>
            <a:xfrm>
              <a:off x="2111291" y="3138835"/>
              <a:ext cx="274723" cy="36480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9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3</a:t>
              </a:r>
              <a:endParaRPr lang="zh-CN" altLang="en-US" sz="249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组合 42"/>
          <p:cNvGrpSpPr/>
          <p:nvPr/>
        </p:nvGrpSpPr>
        <p:grpSpPr>
          <a:xfrm>
            <a:off x="7270251" y="5616932"/>
            <a:ext cx="356657" cy="384592"/>
            <a:chOff x="2071540" y="3138835"/>
            <a:chExt cx="338286" cy="364803"/>
          </a:xfrm>
        </p:grpSpPr>
        <p:sp>
          <p:nvSpPr>
            <p:cNvPr id="44" name="椭圆 43"/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5" name="TextBox 14"/>
            <p:cNvSpPr txBox="1"/>
            <p:nvPr/>
          </p:nvSpPr>
          <p:spPr>
            <a:xfrm>
              <a:off x="2111291" y="3138835"/>
              <a:ext cx="274723" cy="36480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9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4</a:t>
              </a:r>
              <a:endParaRPr lang="zh-CN" altLang="en-US" sz="249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6" name="TextBox 23"/>
          <p:cNvSpPr txBox="1"/>
          <p:nvPr/>
        </p:nvSpPr>
        <p:spPr>
          <a:xfrm>
            <a:off x="7907443" y="3169292"/>
            <a:ext cx="3359614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319"/>
              </a:lnSpc>
            </a:pPr>
            <a:r>
              <a:rPr lang="zh-CN" altLang="en-US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点击输入简要文字内容</a:t>
            </a:r>
            <a:r>
              <a:rPr lang="en-US" altLang="zh-CN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COOLLA</a:t>
            </a:r>
            <a:r>
              <a:rPr lang="zh-CN" altLang="en-US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专业设计</a:t>
            </a:r>
            <a:r>
              <a:rPr lang="en-US" altLang="zh-CN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……</a:t>
            </a:r>
          </a:p>
        </p:txBody>
      </p:sp>
      <p:sp>
        <p:nvSpPr>
          <p:cNvPr id="47" name="TextBox 23"/>
          <p:cNvSpPr txBox="1"/>
          <p:nvPr/>
        </p:nvSpPr>
        <p:spPr>
          <a:xfrm>
            <a:off x="7907443" y="4000200"/>
            <a:ext cx="3359614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319"/>
              </a:lnSpc>
            </a:pPr>
            <a:r>
              <a:rPr lang="zh-CN" altLang="en-US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点击输入简要文字内容</a:t>
            </a:r>
            <a:r>
              <a:rPr lang="en-US" altLang="zh-CN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COOLLA</a:t>
            </a:r>
            <a:r>
              <a:rPr lang="zh-CN" altLang="en-US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专业设计</a:t>
            </a:r>
            <a:r>
              <a:rPr lang="en-US" altLang="zh-CN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……</a:t>
            </a:r>
          </a:p>
        </p:txBody>
      </p:sp>
      <p:sp>
        <p:nvSpPr>
          <p:cNvPr id="48" name="TextBox 23"/>
          <p:cNvSpPr txBox="1"/>
          <p:nvPr/>
        </p:nvSpPr>
        <p:spPr>
          <a:xfrm>
            <a:off x="7907443" y="4831105"/>
            <a:ext cx="3359614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319"/>
              </a:lnSpc>
            </a:pPr>
            <a:r>
              <a:rPr lang="zh-CN" altLang="en-US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点击输入简要文字内容</a:t>
            </a:r>
            <a:r>
              <a:rPr lang="en-US" altLang="zh-CN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COOLLA</a:t>
            </a:r>
            <a:r>
              <a:rPr lang="zh-CN" altLang="en-US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专业设计</a:t>
            </a:r>
            <a:r>
              <a:rPr lang="en-US" altLang="zh-CN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……</a:t>
            </a:r>
          </a:p>
        </p:txBody>
      </p:sp>
      <p:sp>
        <p:nvSpPr>
          <p:cNvPr id="49" name="TextBox 23"/>
          <p:cNvSpPr txBox="1"/>
          <p:nvPr/>
        </p:nvSpPr>
        <p:spPr>
          <a:xfrm>
            <a:off x="7907443" y="5662011"/>
            <a:ext cx="3359614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319"/>
              </a:lnSpc>
            </a:pPr>
            <a:r>
              <a:rPr lang="zh-CN" altLang="en-US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点击输入简要文字内容</a:t>
            </a:r>
            <a:r>
              <a:rPr lang="en-US" altLang="zh-CN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COOLLA</a:t>
            </a:r>
            <a:r>
              <a:rPr lang="zh-CN" altLang="en-US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专业设计</a:t>
            </a:r>
            <a:r>
              <a:rPr lang="en-US" altLang="zh-CN" sz="1199" dirty="0">
                <a:solidFill>
                  <a:schemeClr val="bg1"/>
                </a:solidFill>
                <a:latin typeface="Arial" panose="020B0604020202020204" pitchFamily="34" charset="0"/>
                <a:ea typeface="微软雅黑" pitchFamily="34" charset="-122"/>
                <a:sym typeface="Arial" panose="020B0604020202020204" pitchFamily="34" charset="0"/>
              </a:rPr>
              <a:t>……</a:t>
            </a:r>
          </a:p>
        </p:txBody>
      </p:sp>
      <p:cxnSp>
        <p:nvCxnSpPr>
          <p:cNvPr id="51" name="直接连接符 50"/>
          <p:cNvCxnSpPr/>
          <p:nvPr/>
        </p:nvCxnSpPr>
        <p:spPr>
          <a:xfrm>
            <a:off x="6437379" y="6652893"/>
            <a:ext cx="51640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1265287" y="6652893"/>
            <a:ext cx="516409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924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9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6" grpId="0"/>
      <p:bldP spid="47" grpId="0"/>
      <p:bldP spid="48" grpId="0"/>
      <p:bldP spid="4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7"/>
          <p:cNvSpPr txBox="1"/>
          <p:nvPr/>
        </p:nvSpPr>
        <p:spPr>
          <a:xfrm>
            <a:off x="8396280" y="2369484"/>
            <a:ext cx="2201074" cy="308503"/>
          </a:xfrm>
          <a:prstGeom prst="rect">
            <a:avLst/>
          </a:prstGeom>
          <a:noFill/>
        </p:spPr>
        <p:txBody>
          <a:bodyPr wrap="square" lIns="101208" tIns="0" rIns="101208" bIns="0" anchor="ctr" anchorCtr="0">
            <a:normAutofit fontScale="70000" lnSpcReduction="20000"/>
          </a:bodyPr>
          <a:lstStyle/>
          <a:p>
            <a:pPr defTabSz="1285275">
              <a:lnSpc>
                <a:spcPct val="120000"/>
              </a:lnSpc>
              <a:defRPr/>
            </a:pPr>
            <a:r>
              <a:rPr lang="zh-CN" altLang="en-US" sz="140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此部分内容作为文字排版占位显示</a:t>
            </a:r>
            <a:br>
              <a:rPr lang="zh-CN" altLang="en-US" sz="140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r>
              <a:rPr lang="zh-CN" altLang="en-US" sz="140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（建议使用主题字体）</a:t>
            </a:r>
          </a:p>
        </p:txBody>
      </p:sp>
      <p:sp>
        <p:nvSpPr>
          <p:cNvPr id="16" name="矩形 15"/>
          <p:cNvSpPr/>
          <p:nvPr/>
        </p:nvSpPr>
        <p:spPr>
          <a:xfrm>
            <a:off x="8396280" y="2004606"/>
            <a:ext cx="1999541" cy="213799"/>
          </a:xfrm>
          <a:prstGeom prst="rect">
            <a:avLst/>
          </a:prstGeom>
        </p:spPr>
        <p:txBody>
          <a:bodyPr wrap="none" lIns="101208" tIns="0" rIns="101208" bIns="0">
            <a:normAutofit fontScale="77500" lnSpcReduction="20000"/>
          </a:bodyPr>
          <a:lstStyle/>
          <a:p>
            <a:pPr defTabSz="1285275">
              <a:defRPr/>
            </a:pPr>
            <a:r>
              <a:rPr lang="zh-CN" altLang="en-US" sz="2249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标题文本预设</a:t>
            </a:r>
          </a:p>
        </p:txBody>
      </p:sp>
      <p:sp>
        <p:nvSpPr>
          <p:cNvPr id="17" name="文本框 25"/>
          <p:cNvSpPr txBox="1"/>
          <p:nvPr/>
        </p:nvSpPr>
        <p:spPr>
          <a:xfrm>
            <a:off x="8396281" y="4987766"/>
            <a:ext cx="2374823" cy="308503"/>
          </a:xfrm>
          <a:prstGeom prst="rect">
            <a:avLst/>
          </a:prstGeom>
          <a:noFill/>
        </p:spPr>
        <p:txBody>
          <a:bodyPr wrap="square" lIns="101208" tIns="0" rIns="101208" bIns="0" anchor="ctr" anchorCtr="0">
            <a:normAutofit fontScale="70000" lnSpcReduction="20000"/>
          </a:bodyPr>
          <a:lstStyle/>
          <a:p>
            <a:pPr defTabSz="1285275">
              <a:lnSpc>
                <a:spcPct val="120000"/>
              </a:lnSpc>
              <a:defRPr/>
            </a:pPr>
            <a:r>
              <a:rPr lang="zh-CN" altLang="en-US" sz="140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此部分内容作为文字排版占位显示</a:t>
            </a:r>
            <a:br>
              <a:rPr lang="zh-CN" altLang="en-US" sz="140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r>
              <a:rPr lang="zh-CN" altLang="en-US" sz="140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（建议使用主题字体）</a:t>
            </a:r>
          </a:p>
        </p:txBody>
      </p:sp>
      <p:sp>
        <p:nvSpPr>
          <p:cNvPr id="18" name="矩形 17"/>
          <p:cNvSpPr/>
          <p:nvPr/>
        </p:nvSpPr>
        <p:spPr>
          <a:xfrm>
            <a:off x="8396280" y="4622887"/>
            <a:ext cx="1999541" cy="213799"/>
          </a:xfrm>
          <a:prstGeom prst="rect">
            <a:avLst/>
          </a:prstGeom>
        </p:spPr>
        <p:txBody>
          <a:bodyPr wrap="none" lIns="101208" tIns="0" rIns="101208" bIns="0">
            <a:normAutofit fontScale="77500" lnSpcReduction="20000"/>
          </a:bodyPr>
          <a:lstStyle/>
          <a:p>
            <a:pPr defTabSz="1285275">
              <a:defRPr/>
            </a:pPr>
            <a:r>
              <a:rPr lang="zh-CN" altLang="en-US" sz="2249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标题文本预设</a:t>
            </a:r>
          </a:p>
        </p:txBody>
      </p:sp>
      <p:sp>
        <p:nvSpPr>
          <p:cNvPr id="19" name="文本框 27"/>
          <p:cNvSpPr txBox="1"/>
          <p:nvPr/>
        </p:nvSpPr>
        <p:spPr>
          <a:xfrm>
            <a:off x="1874525" y="5000998"/>
            <a:ext cx="2548017" cy="308503"/>
          </a:xfrm>
          <a:prstGeom prst="rect">
            <a:avLst/>
          </a:prstGeom>
          <a:noFill/>
        </p:spPr>
        <p:txBody>
          <a:bodyPr wrap="square" lIns="101208" tIns="0" rIns="101208" bIns="0" anchor="ctr" anchorCtr="0">
            <a:normAutofit fontScale="70000" lnSpcReduction="20000"/>
          </a:bodyPr>
          <a:lstStyle/>
          <a:p>
            <a:pPr algn="r" defTabSz="1285275">
              <a:lnSpc>
                <a:spcPct val="120000"/>
              </a:lnSpc>
              <a:defRPr/>
            </a:pPr>
            <a: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此部分内容作为文字排版占位显示</a:t>
            </a:r>
            <a:b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（建议使用主题字体）</a:t>
            </a:r>
          </a:p>
        </p:txBody>
      </p:sp>
      <p:sp>
        <p:nvSpPr>
          <p:cNvPr id="20" name="矩形 19"/>
          <p:cNvSpPr/>
          <p:nvPr/>
        </p:nvSpPr>
        <p:spPr>
          <a:xfrm>
            <a:off x="2423003" y="4636122"/>
            <a:ext cx="1999541" cy="213799"/>
          </a:xfrm>
          <a:prstGeom prst="rect">
            <a:avLst/>
          </a:prstGeom>
        </p:spPr>
        <p:txBody>
          <a:bodyPr wrap="none" lIns="101208" tIns="0" rIns="101208" bIns="0">
            <a:normAutofit fontScale="77500" lnSpcReduction="20000"/>
          </a:bodyPr>
          <a:lstStyle/>
          <a:p>
            <a:pPr algn="r" defTabSz="1285275">
              <a:defRPr/>
            </a:pPr>
            <a:r>
              <a:rPr lang="zh-CN" altLang="en-US" sz="2249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标题文本预设</a:t>
            </a:r>
          </a:p>
        </p:txBody>
      </p:sp>
      <p:sp>
        <p:nvSpPr>
          <p:cNvPr id="21" name="文本框 29"/>
          <p:cNvSpPr txBox="1"/>
          <p:nvPr/>
        </p:nvSpPr>
        <p:spPr>
          <a:xfrm>
            <a:off x="2239034" y="2349049"/>
            <a:ext cx="2183508" cy="308503"/>
          </a:xfrm>
          <a:prstGeom prst="rect">
            <a:avLst/>
          </a:prstGeom>
          <a:noFill/>
        </p:spPr>
        <p:txBody>
          <a:bodyPr wrap="square" lIns="101208" tIns="0" rIns="101208" bIns="0" anchor="ctr" anchorCtr="0">
            <a:normAutofit fontScale="70000" lnSpcReduction="20000"/>
          </a:bodyPr>
          <a:lstStyle/>
          <a:p>
            <a:pPr algn="r" defTabSz="1285275">
              <a:lnSpc>
                <a:spcPct val="120000"/>
              </a:lnSpc>
              <a:defRPr/>
            </a:pPr>
            <a: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此部分内容作为文字排版占位显示</a:t>
            </a:r>
            <a:b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</a:br>
            <a: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（建议使用主题字体）</a:t>
            </a:r>
          </a:p>
        </p:txBody>
      </p:sp>
      <p:sp>
        <p:nvSpPr>
          <p:cNvPr id="22" name="矩形 21"/>
          <p:cNvSpPr/>
          <p:nvPr/>
        </p:nvSpPr>
        <p:spPr>
          <a:xfrm>
            <a:off x="2423003" y="1984171"/>
            <a:ext cx="1999541" cy="213799"/>
          </a:xfrm>
          <a:prstGeom prst="rect">
            <a:avLst/>
          </a:prstGeom>
        </p:spPr>
        <p:txBody>
          <a:bodyPr wrap="none" lIns="101208" tIns="0" rIns="101208" bIns="0">
            <a:normAutofit fontScale="77500" lnSpcReduction="20000"/>
          </a:bodyPr>
          <a:lstStyle/>
          <a:p>
            <a:pPr algn="r" defTabSz="1285275">
              <a:defRPr/>
            </a:pPr>
            <a:r>
              <a:rPr lang="zh-CN" altLang="en-US" sz="2249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标题文本预设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4473470" y="2276513"/>
            <a:ext cx="3881176" cy="3138331"/>
            <a:chOff x="3180551" y="1618595"/>
            <a:chExt cx="2761103" cy="2232635"/>
          </a:xfrm>
        </p:grpSpPr>
        <p:sp>
          <p:nvSpPr>
            <p:cNvPr id="8" name="椭圆 7"/>
            <p:cNvSpPr/>
            <p:nvPr/>
          </p:nvSpPr>
          <p:spPr>
            <a:xfrm>
              <a:off x="3940529" y="2105946"/>
              <a:ext cx="1257932" cy="125793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5193927" y="1618595"/>
              <a:ext cx="600454" cy="827147"/>
              <a:chOff x="7106847" y="1621875"/>
              <a:chExt cx="972030" cy="1339009"/>
            </a:xfrm>
          </p:grpSpPr>
          <p:sp>
            <p:nvSpPr>
              <p:cNvPr id="30" name="梯形 29"/>
              <p:cNvSpPr/>
              <p:nvPr/>
            </p:nvSpPr>
            <p:spPr>
              <a:xfrm rot="13500000">
                <a:off x="7528982" y="1860283"/>
                <a:ext cx="788304" cy="311487"/>
              </a:xfrm>
              <a:prstGeom prst="trapezoid">
                <a:avLst>
                  <a:gd name="adj" fmla="val 39970"/>
                </a:avLst>
              </a:prstGeom>
              <a:solidFill>
                <a:schemeClr val="accent2">
                  <a:lumMod val="7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99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1" name="箭头: 右 30"/>
              <p:cNvSpPr/>
              <p:nvPr/>
            </p:nvSpPr>
            <p:spPr>
              <a:xfrm rot="8100000">
                <a:off x="7106847" y="1876426"/>
                <a:ext cx="827318" cy="1084458"/>
              </a:xfrm>
              <a:prstGeom prst="rightArrow">
                <a:avLst>
                  <a:gd name="adj1" fmla="val 50000"/>
                  <a:gd name="adj2" fmla="val 53750"/>
                </a:avLst>
              </a:prstGeom>
              <a:solidFill>
                <a:schemeClr val="accent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99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0" name="梯形 9"/>
            <p:cNvSpPr/>
            <p:nvPr/>
          </p:nvSpPr>
          <p:spPr>
            <a:xfrm rot="8100000" flipH="1">
              <a:off x="3180551" y="1765868"/>
              <a:ext cx="486960" cy="192415"/>
            </a:xfrm>
            <a:prstGeom prst="trapezoid">
              <a:avLst>
                <a:gd name="adj" fmla="val 39970"/>
              </a:avLst>
            </a:prstGeom>
            <a:solidFill>
              <a:schemeClr val="accent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箭头: 右 10"/>
            <p:cNvSpPr/>
            <p:nvPr/>
          </p:nvSpPr>
          <p:spPr>
            <a:xfrm rot="13500000" flipH="1">
              <a:off x="3417217" y="1775840"/>
              <a:ext cx="511060" cy="669903"/>
            </a:xfrm>
            <a:prstGeom prst="rightArrow">
              <a:avLst>
                <a:gd name="adj1" fmla="val 50000"/>
                <a:gd name="adj2" fmla="val 53750"/>
              </a:avLst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114506" y="3103504"/>
              <a:ext cx="827148" cy="600454"/>
              <a:chOff x="6978277" y="4025687"/>
              <a:chExt cx="1339009" cy="972032"/>
            </a:xfrm>
          </p:grpSpPr>
          <p:sp>
            <p:nvSpPr>
              <p:cNvPr id="28" name="梯形 27"/>
              <p:cNvSpPr/>
              <p:nvPr/>
            </p:nvSpPr>
            <p:spPr>
              <a:xfrm rot="8100000" flipV="1">
                <a:off x="7528982" y="4686232"/>
                <a:ext cx="788304" cy="311487"/>
              </a:xfrm>
              <a:prstGeom prst="trapezoid">
                <a:avLst>
                  <a:gd name="adj" fmla="val 39970"/>
                </a:avLst>
              </a:prstGeom>
              <a:solidFill>
                <a:schemeClr val="accent4">
                  <a:lumMod val="7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99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9" name="箭头: 右 28"/>
              <p:cNvSpPr/>
              <p:nvPr/>
            </p:nvSpPr>
            <p:spPr>
              <a:xfrm rot="13500000" flipV="1">
                <a:off x="7106847" y="3897117"/>
                <a:ext cx="827318" cy="1084458"/>
              </a:xfrm>
              <a:prstGeom prst="rightArrow">
                <a:avLst>
                  <a:gd name="adj1" fmla="val 50000"/>
                  <a:gd name="adj2" fmla="val 53750"/>
                </a:avLst>
              </a:prstGeom>
              <a:solidFill>
                <a:schemeClr val="accent4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799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3" name="梯形 12"/>
            <p:cNvSpPr/>
            <p:nvPr/>
          </p:nvSpPr>
          <p:spPr>
            <a:xfrm rot="13500000" flipH="1" flipV="1">
              <a:off x="3180551" y="3511542"/>
              <a:ext cx="486960" cy="192415"/>
            </a:xfrm>
            <a:prstGeom prst="trapezoid">
              <a:avLst>
                <a:gd name="adj" fmla="val 39970"/>
              </a:avLst>
            </a:prstGeom>
            <a:solidFill>
              <a:schemeClr val="accent6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箭头: 右 13"/>
            <p:cNvSpPr/>
            <p:nvPr/>
          </p:nvSpPr>
          <p:spPr>
            <a:xfrm rot="8100000" flipH="1" flipV="1">
              <a:off x="3417217" y="3024081"/>
              <a:ext cx="511060" cy="669903"/>
            </a:xfrm>
            <a:prstGeom prst="rightArrow">
              <a:avLst>
                <a:gd name="adj1" fmla="val 50000"/>
                <a:gd name="adj2" fmla="val 53750"/>
              </a:avLst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3508105" y="1966636"/>
              <a:ext cx="245501" cy="300082"/>
            </a:xfrm>
            <a:prstGeom prst="rect">
              <a:avLst/>
            </a:prstGeom>
          </p:spPr>
          <p:txBody>
            <a:bodyPr wrap="none">
              <a:normAutofit fontScale="92500" lnSpcReduction="20000"/>
            </a:bodyPr>
            <a:lstStyle/>
            <a:p>
              <a:pPr algn="ctr"/>
              <a:r>
                <a:rPr lang="en-US" altLang="zh-CN" sz="2811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5306120" y="1966636"/>
              <a:ext cx="245501" cy="300082"/>
            </a:xfrm>
            <a:prstGeom prst="rect">
              <a:avLst/>
            </a:prstGeom>
          </p:spPr>
          <p:txBody>
            <a:bodyPr wrap="none">
              <a:normAutofit fontScale="92500" lnSpcReduction="20000"/>
            </a:bodyPr>
            <a:lstStyle/>
            <a:p>
              <a:pPr algn="ctr"/>
              <a:r>
                <a:rPr lang="en-US" altLang="zh-CN" sz="2811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3508105" y="3203172"/>
              <a:ext cx="245501" cy="300082"/>
            </a:xfrm>
            <a:prstGeom prst="rect">
              <a:avLst/>
            </a:prstGeom>
          </p:spPr>
          <p:txBody>
            <a:bodyPr wrap="none">
              <a:normAutofit fontScale="92500" lnSpcReduction="20000"/>
            </a:bodyPr>
            <a:lstStyle/>
            <a:p>
              <a:pPr algn="ctr"/>
              <a:r>
                <a:rPr lang="en-US" altLang="zh-CN" sz="2811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4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5306120" y="3203172"/>
              <a:ext cx="245501" cy="300082"/>
            </a:xfrm>
            <a:prstGeom prst="rect">
              <a:avLst/>
            </a:prstGeom>
          </p:spPr>
          <p:txBody>
            <a:bodyPr wrap="none">
              <a:normAutofit fontScale="92500" lnSpcReduction="20000"/>
            </a:bodyPr>
            <a:lstStyle/>
            <a:p>
              <a:pPr algn="ctr"/>
              <a:r>
                <a:rPr lang="en-US" altLang="zh-CN" sz="2811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3</a:t>
              </a:r>
            </a:p>
          </p:txBody>
        </p:sp>
        <p:sp>
          <p:nvSpPr>
            <p:cNvPr id="27" name="任意多边形: 形状 26"/>
            <p:cNvSpPr>
              <a:spLocks/>
            </p:cNvSpPr>
            <p:nvPr/>
          </p:nvSpPr>
          <p:spPr bwMode="auto">
            <a:xfrm>
              <a:off x="4257291" y="2429639"/>
              <a:ext cx="607624" cy="610546"/>
            </a:xfrm>
            <a:custGeom>
              <a:avLst/>
              <a:gdLst>
                <a:gd name="connsiteX0" fmla="*/ 88447 w 330200"/>
                <a:gd name="connsiteY0" fmla="*/ 273050 h 331788"/>
                <a:gd name="connsiteX1" fmla="*/ 80963 w 330200"/>
                <a:gd name="connsiteY1" fmla="*/ 278423 h 331788"/>
                <a:gd name="connsiteX2" fmla="*/ 98426 w 330200"/>
                <a:gd name="connsiteY2" fmla="*/ 290513 h 331788"/>
                <a:gd name="connsiteX3" fmla="*/ 88447 w 330200"/>
                <a:gd name="connsiteY3" fmla="*/ 273050 h 331788"/>
                <a:gd name="connsiteX4" fmla="*/ 130856 w 330200"/>
                <a:gd name="connsiteY4" fmla="*/ 257175 h 331788"/>
                <a:gd name="connsiteX5" fmla="*/ 104775 w 330200"/>
                <a:gd name="connsiteY5" fmla="*/ 264898 h 331788"/>
                <a:gd name="connsiteX6" fmla="*/ 141288 w 330200"/>
                <a:gd name="connsiteY6" fmla="*/ 304800 h 331788"/>
                <a:gd name="connsiteX7" fmla="*/ 130856 w 330200"/>
                <a:gd name="connsiteY7" fmla="*/ 257175 h 331788"/>
                <a:gd name="connsiteX8" fmla="*/ 239255 w 330200"/>
                <a:gd name="connsiteY8" fmla="*/ 180975 h 331788"/>
                <a:gd name="connsiteX9" fmla="*/ 239255 w 330200"/>
                <a:gd name="connsiteY9" fmla="*/ 196465 h 331788"/>
                <a:gd name="connsiteX10" fmla="*/ 210842 w 330200"/>
                <a:gd name="connsiteY10" fmla="*/ 227443 h 331788"/>
                <a:gd name="connsiteX11" fmla="*/ 241838 w 330200"/>
                <a:gd name="connsiteY11" fmla="*/ 258422 h 331788"/>
                <a:gd name="connsiteX12" fmla="*/ 259920 w 330200"/>
                <a:gd name="connsiteY12" fmla="*/ 272620 h 331788"/>
                <a:gd name="connsiteX13" fmla="*/ 243130 w 330200"/>
                <a:gd name="connsiteY13" fmla="*/ 282947 h 331788"/>
                <a:gd name="connsiteX14" fmla="*/ 214716 w 330200"/>
                <a:gd name="connsiteY14" fmla="*/ 275202 h 331788"/>
                <a:gd name="connsiteX15" fmla="*/ 209550 w 330200"/>
                <a:gd name="connsiteY15" fmla="*/ 295854 h 331788"/>
                <a:gd name="connsiteX16" fmla="*/ 239255 w 330200"/>
                <a:gd name="connsiteY16" fmla="*/ 302308 h 331788"/>
                <a:gd name="connsiteX17" fmla="*/ 239255 w 330200"/>
                <a:gd name="connsiteY17" fmla="*/ 319088 h 331788"/>
                <a:gd name="connsiteX18" fmla="*/ 254754 w 330200"/>
                <a:gd name="connsiteY18" fmla="*/ 319088 h 331788"/>
                <a:gd name="connsiteX19" fmla="*/ 254754 w 330200"/>
                <a:gd name="connsiteY19" fmla="*/ 301017 h 331788"/>
                <a:gd name="connsiteX20" fmla="*/ 285750 w 330200"/>
                <a:gd name="connsiteY20" fmla="*/ 270039 h 331788"/>
                <a:gd name="connsiteX21" fmla="*/ 257337 w 330200"/>
                <a:gd name="connsiteY21" fmla="*/ 239060 h 331788"/>
                <a:gd name="connsiteX22" fmla="*/ 236672 w 330200"/>
                <a:gd name="connsiteY22" fmla="*/ 224862 h 331788"/>
                <a:gd name="connsiteX23" fmla="*/ 250879 w 330200"/>
                <a:gd name="connsiteY23" fmla="*/ 214535 h 331788"/>
                <a:gd name="connsiteX24" fmla="*/ 275418 w 330200"/>
                <a:gd name="connsiteY24" fmla="*/ 220989 h 331788"/>
                <a:gd name="connsiteX25" fmla="*/ 280584 w 330200"/>
                <a:gd name="connsiteY25" fmla="*/ 201628 h 331788"/>
                <a:gd name="connsiteX26" fmla="*/ 256045 w 330200"/>
                <a:gd name="connsiteY26" fmla="*/ 196465 h 331788"/>
                <a:gd name="connsiteX27" fmla="*/ 256045 w 330200"/>
                <a:gd name="connsiteY27" fmla="*/ 180975 h 331788"/>
                <a:gd name="connsiteX28" fmla="*/ 239255 w 330200"/>
                <a:gd name="connsiteY28" fmla="*/ 180975 h 331788"/>
                <a:gd name="connsiteX29" fmla="*/ 82550 w 330200"/>
                <a:gd name="connsiteY29" fmla="*/ 177800 h 331788"/>
                <a:gd name="connsiteX30" fmla="*/ 97896 w 330200"/>
                <a:gd name="connsiteY30" fmla="*/ 249238 h 331788"/>
                <a:gd name="connsiteX31" fmla="*/ 128588 w 330200"/>
                <a:gd name="connsiteY31" fmla="*/ 237548 h 331788"/>
                <a:gd name="connsiteX32" fmla="*/ 124751 w 330200"/>
                <a:gd name="connsiteY32" fmla="*/ 177800 h 331788"/>
                <a:gd name="connsiteX33" fmla="*/ 82550 w 330200"/>
                <a:gd name="connsiteY33" fmla="*/ 177800 h 331788"/>
                <a:gd name="connsiteX34" fmla="*/ 23813 w 330200"/>
                <a:gd name="connsiteY34" fmla="*/ 177800 h 331788"/>
                <a:gd name="connsiteX35" fmla="*/ 66675 w 330200"/>
                <a:gd name="connsiteY35" fmla="*/ 266700 h 331788"/>
                <a:gd name="connsiteX36" fmla="*/ 80963 w 330200"/>
                <a:gd name="connsiteY36" fmla="*/ 256393 h 331788"/>
                <a:gd name="connsiteX37" fmla="*/ 64078 w 330200"/>
                <a:gd name="connsiteY37" fmla="*/ 177800 h 331788"/>
                <a:gd name="connsiteX38" fmla="*/ 23813 w 330200"/>
                <a:gd name="connsiteY38" fmla="*/ 177800 h 331788"/>
                <a:gd name="connsiteX39" fmla="*/ 247650 w 330200"/>
                <a:gd name="connsiteY39" fmla="*/ 166687 h 331788"/>
                <a:gd name="connsiteX40" fmla="*/ 330200 w 330200"/>
                <a:gd name="connsiteY40" fmla="*/ 249237 h 331788"/>
                <a:gd name="connsiteX41" fmla="*/ 247650 w 330200"/>
                <a:gd name="connsiteY41" fmla="*/ 331787 h 331788"/>
                <a:gd name="connsiteX42" fmla="*/ 165100 w 330200"/>
                <a:gd name="connsiteY42" fmla="*/ 249237 h 331788"/>
                <a:gd name="connsiteX43" fmla="*/ 247650 w 330200"/>
                <a:gd name="connsiteY43" fmla="*/ 166687 h 331788"/>
                <a:gd name="connsiteX44" fmla="*/ 146797 w 330200"/>
                <a:gd name="connsiteY44" fmla="*/ 96837 h 331788"/>
                <a:gd name="connsiteX45" fmla="*/ 142875 w 330200"/>
                <a:gd name="connsiteY45" fmla="*/ 152400 h 331788"/>
                <a:gd name="connsiteX46" fmla="*/ 187325 w 330200"/>
                <a:gd name="connsiteY46" fmla="*/ 152400 h 331788"/>
                <a:gd name="connsiteX47" fmla="*/ 183403 w 330200"/>
                <a:gd name="connsiteY47" fmla="*/ 96837 h 331788"/>
                <a:gd name="connsiteX48" fmla="*/ 165100 w 330200"/>
                <a:gd name="connsiteY48" fmla="*/ 98129 h 331788"/>
                <a:gd name="connsiteX49" fmla="*/ 146797 w 330200"/>
                <a:gd name="connsiteY49" fmla="*/ 96837 h 331788"/>
                <a:gd name="connsiteX50" fmla="*/ 97896 w 330200"/>
                <a:gd name="connsiteY50" fmla="*/ 82550 h 331788"/>
                <a:gd name="connsiteX51" fmla="*/ 82550 w 330200"/>
                <a:gd name="connsiteY51" fmla="*/ 152400 h 331788"/>
                <a:gd name="connsiteX52" fmla="*/ 124751 w 330200"/>
                <a:gd name="connsiteY52" fmla="*/ 152400 h 331788"/>
                <a:gd name="connsiteX53" fmla="*/ 128588 w 330200"/>
                <a:gd name="connsiteY53" fmla="*/ 94191 h 331788"/>
                <a:gd name="connsiteX54" fmla="*/ 97896 w 330200"/>
                <a:gd name="connsiteY54" fmla="*/ 82550 h 331788"/>
                <a:gd name="connsiteX55" fmla="*/ 66675 w 330200"/>
                <a:gd name="connsiteY55" fmla="*/ 65087 h 331788"/>
                <a:gd name="connsiteX56" fmla="*/ 23813 w 330200"/>
                <a:gd name="connsiteY56" fmla="*/ 152400 h 331788"/>
                <a:gd name="connsiteX57" fmla="*/ 64078 w 330200"/>
                <a:gd name="connsiteY57" fmla="*/ 152400 h 331788"/>
                <a:gd name="connsiteX58" fmla="*/ 80963 w 330200"/>
                <a:gd name="connsiteY58" fmla="*/ 74075 h 331788"/>
                <a:gd name="connsiteX59" fmla="*/ 66675 w 330200"/>
                <a:gd name="connsiteY59" fmla="*/ 65087 h 331788"/>
                <a:gd name="connsiteX60" fmla="*/ 231775 w 330200"/>
                <a:gd name="connsiteY60" fmla="*/ 41275 h 331788"/>
                <a:gd name="connsiteX61" fmla="*/ 241754 w 330200"/>
                <a:gd name="connsiteY61" fmla="*/ 58738 h 331788"/>
                <a:gd name="connsiteX62" fmla="*/ 249238 w 330200"/>
                <a:gd name="connsiteY62" fmla="*/ 53748 h 331788"/>
                <a:gd name="connsiteX63" fmla="*/ 231775 w 330200"/>
                <a:gd name="connsiteY63" fmla="*/ 41275 h 331788"/>
                <a:gd name="connsiteX64" fmla="*/ 98426 w 330200"/>
                <a:gd name="connsiteY64" fmla="*/ 41275 h 331788"/>
                <a:gd name="connsiteX65" fmla="*/ 80963 w 330200"/>
                <a:gd name="connsiteY65" fmla="*/ 53748 h 331788"/>
                <a:gd name="connsiteX66" fmla="*/ 88447 w 330200"/>
                <a:gd name="connsiteY66" fmla="*/ 58738 h 331788"/>
                <a:gd name="connsiteX67" fmla="*/ 98426 w 330200"/>
                <a:gd name="connsiteY67" fmla="*/ 41275 h 331788"/>
                <a:gd name="connsiteX68" fmla="*/ 188913 w 330200"/>
                <a:gd name="connsiteY68" fmla="*/ 26987 h 331788"/>
                <a:gd name="connsiteX69" fmla="*/ 198891 w 330200"/>
                <a:gd name="connsiteY69" fmla="*/ 76200 h 331788"/>
                <a:gd name="connsiteX70" fmla="*/ 223838 w 330200"/>
                <a:gd name="connsiteY70" fmla="*/ 66889 h 331788"/>
                <a:gd name="connsiteX71" fmla="*/ 188913 w 330200"/>
                <a:gd name="connsiteY71" fmla="*/ 26987 h 331788"/>
                <a:gd name="connsiteX72" fmla="*/ 141288 w 330200"/>
                <a:gd name="connsiteY72" fmla="*/ 26987 h 331788"/>
                <a:gd name="connsiteX73" fmla="*/ 104775 w 330200"/>
                <a:gd name="connsiteY73" fmla="*/ 68219 h 331788"/>
                <a:gd name="connsiteX74" fmla="*/ 130856 w 330200"/>
                <a:gd name="connsiteY74" fmla="*/ 76200 h 331788"/>
                <a:gd name="connsiteX75" fmla="*/ 141288 w 330200"/>
                <a:gd name="connsiteY75" fmla="*/ 26987 h 331788"/>
                <a:gd name="connsiteX76" fmla="*/ 163777 w 330200"/>
                <a:gd name="connsiteY76" fmla="*/ 25400 h 331788"/>
                <a:gd name="connsiteX77" fmla="*/ 149225 w 330200"/>
                <a:gd name="connsiteY77" fmla="*/ 79671 h 331788"/>
                <a:gd name="connsiteX78" fmla="*/ 165100 w 330200"/>
                <a:gd name="connsiteY78" fmla="*/ 80963 h 331788"/>
                <a:gd name="connsiteX79" fmla="*/ 180975 w 330200"/>
                <a:gd name="connsiteY79" fmla="*/ 79671 h 331788"/>
                <a:gd name="connsiteX80" fmla="*/ 166423 w 330200"/>
                <a:gd name="connsiteY80" fmla="*/ 25400 h 331788"/>
                <a:gd name="connsiteX81" fmla="*/ 165100 w 330200"/>
                <a:gd name="connsiteY81" fmla="*/ 25400 h 331788"/>
                <a:gd name="connsiteX82" fmla="*/ 163777 w 330200"/>
                <a:gd name="connsiteY82" fmla="*/ 25400 h 331788"/>
                <a:gd name="connsiteX83" fmla="*/ 165100 w 330200"/>
                <a:gd name="connsiteY83" fmla="*/ 0 h 331788"/>
                <a:gd name="connsiteX84" fmla="*/ 330200 w 330200"/>
                <a:gd name="connsiteY84" fmla="*/ 165894 h 331788"/>
                <a:gd name="connsiteX85" fmla="*/ 328910 w 330200"/>
                <a:gd name="connsiteY85" fmla="*/ 184039 h 331788"/>
                <a:gd name="connsiteX86" fmla="*/ 290215 w 330200"/>
                <a:gd name="connsiteY86" fmla="*/ 152933 h 331788"/>
                <a:gd name="connsiteX87" fmla="*/ 305693 w 330200"/>
                <a:gd name="connsiteY87" fmla="*/ 152933 h 331788"/>
                <a:gd name="connsiteX88" fmla="*/ 263128 w 330200"/>
                <a:gd name="connsiteY88" fmla="*/ 64802 h 331788"/>
                <a:gd name="connsiteX89" fmla="*/ 248940 w 330200"/>
                <a:gd name="connsiteY89" fmla="*/ 73874 h 331788"/>
                <a:gd name="connsiteX90" fmla="*/ 264418 w 330200"/>
                <a:gd name="connsiteY90" fmla="*/ 146453 h 331788"/>
                <a:gd name="connsiteX91" fmla="*/ 247650 w 330200"/>
                <a:gd name="connsiteY91" fmla="*/ 143861 h 331788"/>
                <a:gd name="connsiteX92" fmla="*/ 246360 w 330200"/>
                <a:gd name="connsiteY92" fmla="*/ 143861 h 331788"/>
                <a:gd name="connsiteX93" fmla="*/ 232172 w 330200"/>
                <a:gd name="connsiteY93" fmla="*/ 82947 h 331788"/>
                <a:gd name="connsiteX94" fmla="*/ 201215 w 330200"/>
                <a:gd name="connsiteY94" fmla="*/ 94611 h 331788"/>
                <a:gd name="connsiteX95" fmla="*/ 205085 w 330200"/>
                <a:gd name="connsiteY95" fmla="*/ 152933 h 331788"/>
                <a:gd name="connsiteX96" fmla="*/ 170259 w 330200"/>
                <a:gd name="connsiteY96" fmla="*/ 177558 h 331788"/>
                <a:gd name="connsiteX97" fmla="*/ 143173 w 330200"/>
                <a:gd name="connsiteY97" fmla="*/ 177558 h 331788"/>
                <a:gd name="connsiteX98" fmla="*/ 145752 w 330200"/>
                <a:gd name="connsiteY98" fmla="*/ 222920 h 331788"/>
                <a:gd name="connsiteX99" fmla="*/ 141883 w 330200"/>
                <a:gd name="connsiteY99" fmla="*/ 248841 h 331788"/>
                <a:gd name="connsiteX100" fmla="*/ 180578 w 330200"/>
                <a:gd name="connsiteY100" fmla="*/ 330492 h 331788"/>
                <a:gd name="connsiteX101" fmla="*/ 165100 w 330200"/>
                <a:gd name="connsiteY101" fmla="*/ 331788 h 331788"/>
                <a:gd name="connsiteX102" fmla="*/ 0 w 330200"/>
                <a:gd name="connsiteY102" fmla="*/ 165894 h 331788"/>
                <a:gd name="connsiteX103" fmla="*/ 165100 w 330200"/>
                <a:gd name="connsiteY103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30200" h="331788">
                  <a:moveTo>
                    <a:pt x="88447" y="273050"/>
                  </a:moveTo>
                  <a:cubicBezTo>
                    <a:pt x="85952" y="275737"/>
                    <a:pt x="83458" y="277080"/>
                    <a:pt x="80963" y="278423"/>
                  </a:cubicBezTo>
                  <a:cubicBezTo>
                    <a:pt x="87200" y="283797"/>
                    <a:pt x="92189" y="287827"/>
                    <a:pt x="98426" y="290513"/>
                  </a:cubicBezTo>
                  <a:cubicBezTo>
                    <a:pt x="94684" y="285140"/>
                    <a:pt x="92189" y="279767"/>
                    <a:pt x="88447" y="273050"/>
                  </a:cubicBezTo>
                  <a:close/>
                  <a:moveTo>
                    <a:pt x="130856" y="257175"/>
                  </a:moveTo>
                  <a:cubicBezTo>
                    <a:pt x="121727" y="258462"/>
                    <a:pt x="112599" y="262324"/>
                    <a:pt x="104775" y="264898"/>
                  </a:cubicBezTo>
                  <a:cubicBezTo>
                    <a:pt x="115207" y="282918"/>
                    <a:pt x="126943" y="297077"/>
                    <a:pt x="141288" y="304800"/>
                  </a:cubicBezTo>
                  <a:cubicBezTo>
                    <a:pt x="136072" y="290641"/>
                    <a:pt x="133464" y="273908"/>
                    <a:pt x="130856" y="257175"/>
                  </a:cubicBezTo>
                  <a:close/>
                  <a:moveTo>
                    <a:pt x="239255" y="180975"/>
                  </a:moveTo>
                  <a:cubicBezTo>
                    <a:pt x="239255" y="180975"/>
                    <a:pt x="239255" y="180975"/>
                    <a:pt x="239255" y="196465"/>
                  </a:cubicBezTo>
                  <a:cubicBezTo>
                    <a:pt x="221174" y="200337"/>
                    <a:pt x="210842" y="211954"/>
                    <a:pt x="210842" y="227443"/>
                  </a:cubicBezTo>
                  <a:cubicBezTo>
                    <a:pt x="210842" y="242932"/>
                    <a:pt x="223757" y="251968"/>
                    <a:pt x="241838" y="258422"/>
                  </a:cubicBezTo>
                  <a:cubicBezTo>
                    <a:pt x="253462" y="262294"/>
                    <a:pt x="259920" y="266166"/>
                    <a:pt x="259920" y="272620"/>
                  </a:cubicBezTo>
                  <a:cubicBezTo>
                    <a:pt x="259920" y="279074"/>
                    <a:pt x="252170" y="282947"/>
                    <a:pt x="243130" y="282947"/>
                  </a:cubicBezTo>
                  <a:cubicBezTo>
                    <a:pt x="232798" y="282947"/>
                    <a:pt x="222465" y="279074"/>
                    <a:pt x="214716" y="275202"/>
                  </a:cubicBezTo>
                  <a:cubicBezTo>
                    <a:pt x="214716" y="275202"/>
                    <a:pt x="214716" y="275202"/>
                    <a:pt x="209550" y="295854"/>
                  </a:cubicBezTo>
                  <a:cubicBezTo>
                    <a:pt x="216008" y="299727"/>
                    <a:pt x="227631" y="302308"/>
                    <a:pt x="239255" y="302308"/>
                  </a:cubicBezTo>
                  <a:cubicBezTo>
                    <a:pt x="239255" y="302308"/>
                    <a:pt x="239255" y="302308"/>
                    <a:pt x="239255" y="319088"/>
                  </a:cubicBezTo>
                  <a:cubicBezTo>
                    <a:pt x="239255" y="319088"/>
                    <a:pt x="239255" y="319088"/>
                    <a:pt x="254754" y="319088"/>
                  </a:cubicBezTo>
                  <a:cubicBezTo>
                    <a:pt x="254754" y="319088"/>
                    <a:pt x="254754" y="319088"/>
                    <a:pt x="254754" y="301017"/>
                  </a:cubicBezTo>
                  <a:cubicBezTo>
                    <a:pt x="274126" y="298436"/>
                    <a:pt x="285750" y="285528"/>
                    <a:pt x="285750" y="270039"/>
                  </a:cubicBezTo>
                  <a:cubicBezTo>
                    <a:pt x="285750" y="254549"/>
                    <a:pt x="276709" y="245514"/>
                    <a:pt x="257337" y="239060"/>
                  </a:cubicBezTo>
                  <a:cubicBezTo>
                    <a:pt x="243130" y="233897"/>
                    <a:pt x="236672" y="230025"/>
                    <a:pt x="236672" y="224862"/>
                  </a:cubicBezTo>
                  <a:cubicBezTo>
                    <a:pt x="236672" y="219699"/>
                    <a:pt x="240547" y="214535"/>
                    <a:pt x="250879" y="214535"/>
                  </a:cubicBezTo>
                  <a:cubicBezTo>
                    <a:pt x="263794" y="214535"/>
                    <a:pt x="271543" y="218408"/>
                    <a:pt x="275418" y="220989"/>
                  </a:cubicBezTo>
                  <a:cubicBezTo>
                    <a:pt x="275418" y="220989"/>
                    <a:pt x="275418" y="220989"/>
                    <a:pt x="280584" y="201628"/>
                  </a:cubicBezTo>
                  <a:cubicBezTo>
                    <a:pt x="275418" y="199046"/>
                    <a:pt x="267669" y="196465"/>
                    <a:pt x="256045" y="196465"/>
                  </a:cubicBezTo>
                  <a:cubicBezTo>
                    <a:pt x="256045" y="196465"/>
                    <a:pt x="256045" y="196465"/>
                    <a:pt x="256045" y="180975"/>
                  </a:cubicBezTo>
                  <a:cubicBezTo>
                    <a:pt x="256045" y="180975"/>
                    <a:pt x="256045" y="180975"/>
                    <a:pt x="239255" y="180975"/>
                  </a:cubicBezTo>
                  <a:close/>
                  <a:moveTo>
                    <a:pt x="82550" y="177800"/>
                  </a:moveTo>
                  <a:cubicBezTo>
                    <a:pt x="83829" y="203778"/>
                    <a:pt x="88944" y="228456"/>
                    <a:pt x="97896" y="249238"/>
                  </a:cubicBezTo>
                  <a:cubicBezTo>
                    <a:pt x="108127" y="244043"/>
                    <a:pt x="118357" y="240146"/>
                    <a:pt x="128588" y="237548"/>
                  </a:cubicBezTo>
                  <a:cubicBezTo>
                    <a:pt x="126030" y="214169"/>
                    <a:pt x="126030" y="192088"/>
                    <a:pt x="124751" y="177800"/>
                  </a:cubicBezTo>
                  <a:cubicBezTo>
                    <a:pt x="124751" y="177800"/>
                    <a:pt x="124751" y="177800"/>
                    <a:pt x="82550" y="177800"/>
                  </a:cubicBezTo>
                  <a:close/>
                  <a:moveTo>
                    <a:pt x="23813" y="177800"/>
                  </a:moveTo>
                  <a:cubicBezTo>
                    <a:pt x="27709" y="212587"/>
                    <a:pt x="43296" y="243509"/>
                    <a:pt x="66675" y="266700"/>
                  </a:cubicBezTo>
                  <a:cubicBezTo>
                    <a:pt x="71871" y="262835"/>
                    <a:pt x="75767" y="260258"/>
                    <a:pt x="80963" y="256393"/>
                  </a:cubicBezTo>
                  <a:cubicBezTo>
                    <a:pt x="71871" y="234490"/>
                    <a:pt x="65377" y="207434"/>
                    <a:pt x="64078" y="177800"/>
                  </a:cubicBezTo>
                  <a:cubicBezTo>
                    <a:pt x="64078" y="177800"/>
                    <a:pt x="64078" y="177800"/>
                    <a:pt x="23813" y="177800"/>
                  </a:cubicBezTo>
                  <a:close/>
                  <a:moveTo>
                    <a:pt x="247650" y="166687"/>
                  </a:moveTo>
                  <a:cubicBezTo>
                    <a:pt x="293241" y="166687"/>
                    <a:pt x="330200" y="203646"/>
                    <a:pt x="330200" y="249237"/>
                  </a:cubicBezTo>
                  <a:cubicBezTo>
                    <a:pt x="330200" y="294828"/>
                    <a:pt x="293241" y="331787"/>
                    <a:pt x="247650" y="331787"/>
                  </a:cubicBezTo>
                  <a:cubicBezTo>
                    <a:pt x="202059" y="331787"/>
                    <a:pt x="165100" y="294828"/>
                    <a:pt x="165100" y="249237"/>
                  </a:cubicBezTo>
                  <a:cubicBezTo>
                    <a:pt x="165100" y="203646"/>
                    <a:pt x="202059" y="166687"/>
                    <a:pt x="247650" y="166687"/>
                  </a:cubicBezTo>
                  <a:close/>
                  <a:moveTo>
                    <a:pt x="146797" y="96837"/>
                  </a:moveTo>
                  <a:cubicBezTo>
                    <a:pt x="145490" y="113635"/>
                    <a:pt x="144182" y="131725"/>
                    <a:pt x="142875" y="152400"/>
                  </a:cubicBezTo>
                  <a:cubicBezTo>
                    <a:pt x="142875" y="152400"/>
                    <a:pt x="142875" y="152400"/>
                    <a:pt x="187325" y="152400"/>
                  </a:cubicBezTo>
                  <a:cubicBezTo>
                    <a:pt x="186018" y="131725"/>
                    <a:pt x="184710" y="113635"/>
                    <a:pt x="183403" y="96837"/>
                  </a:cubicBezTo>
                  <a:cubicBezTo>
                    <a:pt x="176866" y="96837"/>
                    <a:pt x="171637" y="98129"/>
                    <a:pt x="165100" y="98129"/>
                  </a:cubicBezTo>
                  <a:cubicBezTo>
                    <a:pt x="158563" y="98129"/>
                    <a:pt x="153334" y="96837"/>
                    <a:pt x="146797" y="96837"/>
                  </a:cubicBezTo>
                  <a:close/>
                  <a:moveTo>
                    <a:pt x="97896" y="82550"/>
                  </a:moveTo>
                  <a:cubicBezTo>
                    <a:pt x="88944" y="103246"/>
                    <a:pt x="83829" y="127823"/>
                    <a:pt x="82550" y="152400"/>
                  </a:cubicBezTo>
                  <a:cubicBezTo>
                    <a:pt x="82550" y="152400"/>
                    <a:pt x="82550" y="152400"/>
                    <a:pt x="124751" y="152400"/>
                  </a:cubicBezTo>
                  <a:cubicBezTo>
                    <a:pt x="126030" y="139465"/>
                    <a:pt x="126030" y="117475"/>
                    <a:pt x="128588" y="94191"/>
                  </a:cubicBezTo>
                  <a:cubicBezTo>
                    <a:pt x="118357" y="91604"/>
                    <a:pt x="108127" y="87724"/>
                    <a:pt x="97896" y="82550"/>
                  </a:cubicBezTo>
                  <a:close/>
                  <a:moveTo>
                    <a:pt x="66675" y="65087"/>
                  </a:moveTo>
                  <a:cubicBezTo>
                    <a:pt x="43296" y="88199"/>
                    <a:pt x="27709" y="119015"/>
                    <a:pt x="23813" y="152400"/>
                  </a:cubicBezTo>
                  <a:cubicBezTo>
                    <a:pt x="23813" y="152400"/>
                    <a:pt x="23813" y="152400"/>
                    <a:pt x="64078" y="152400"/>
                  </a:cubicBezTo>
                  <a:cubicBezTo>
                    <a:pt x="65377" y="124151"/>
                    <a:pt x="71871" y="97187"/>
                    <a:pt x="80963" y="74075"/>
                  </a:cubicBezTo>
                  <a:cubicBezTo>
                    <a:pt x="75767" y="71507"/>
                    <a:pt x="71871" y="68939"/>
                    <a:pt x="66675" y="65087"/>
                  </a:cubicBezTo>
                  <a:close/>
                  <a:moveTo>
                    <a:pt x="231775" y="41275"/>
                  </a:moveTo>
                  <a:cubicBezTo>
                    <a:pt x="235517" y="47512"/>
                    <a:pt x="238012" y="52501"/>
                    <a:pt x="241754" y="58738"/>
                  </a:cubicBezTo>
                  <a:cubicBezTo>
                    <a:pt x="244249" y="56243"/>
                    <a:pt x="246743" y="54996"/>
                    <a:pt x="249238" y="53748"/>
                  </a:cubicBezTo>
                  <a:cubicBezTo>
                    <a:pt x="243001" y="48759"/>
                    <a:pt x="238012" y="45017"/>
                    <a:pt x="231775" y="41275"/>
                  </a:cubicBezTo>
                  <a:close/>
                  <a:moveTo>
                    <a:pt x="98426" y="41275"/>
                  </a:moveTo>
                  <a:cubicBezTo>
                    <a:pt x="92189" y="45017"/>
                    <a:pt x="87200" y="48759"/>
                    <a:pt x="80963" y="53748"/>
                  </a:cubicBezTo>
                  <a:cubicBezTo>
                    <a:pt x="83458" y="54996"/>
                    <a:pt x="85952" y="56243"/>
                    <a:pt x="88447" y="58738"/>
                  </a:cubicBezTo>
                  <a:cubicBezTo>
                    <a:pt x="92189" y="52501"/>
                    <a:pt x="94684" y="47512"/>
                    <a:pt x="98426" y="41275"/>
                  </a:cubicBezTo>
                  <a:close/>
                  <a:moveTo>
                    <a:pt x="188913" y="26987"/>
                  </a:moveTo>
                  <a:cubicBezTo>
                    <a:pt x="193902" y="40288"/>
                    <a:pt x="196397" y="58909"/>
                    <a:pt x="198891" y="76200"/>
                  </a:cubicBezTo>
                  <a:cubicBezTo>
                    <a:pt x="207623" y="74870"/>
                    <a:pt x="216354" y="70879"/>
                    <a:pt x="223838" y="66889"/>
                  </a:cubicBezTo>
                  <a:cubicBezTo>
                    <a:pt x="215107" y="48268"/>
                    <a:pt x="202633" y="34967"/>
                    <a:pt x="188913" y="26987"/>
                  </a:cubicBezTo>
                  <a:close/>
                  <a:moveTo>
                    <a:pt x="141288" y="26987"/>
                  </a:moveTo>
                  <a:cubicBezTo>
                    <a:pt x="126943" y="34967"/>
                    <a:pt x="115207" y="49598"/>
                    <a:pt x="104775" y="68219"/>
                  </a:cubicBezTo>
                  <a:cubicBezTo>
                    <a:pt x="112599" y="70879"/>
                    <a:pt x="121727" y="74870"/>
                    <a:pt x="130856" y="76200"/>
                  </a:cubicBezTo>
                  <a:cubicBezTo>
                    <a:pt x="133464" y="58909"/>
                    <a:pt x="136072" y="40288"/>
                    <a:pt x="141288" y="26987"/>
                  </a:cubicBezTo>
                  <a:close/>
                  <a:moveTo>
                    <a:pt x="163777" y="25400"/>
                  </a:moveTo>
                  <a:cubicBezTo>
                    <a:pt x="158485" y="33153"/>
                    <a:pt x="153194" y="51243"/>
                    <a:pt x="149225" y="79671"/>
                  </a:cubicBezTo>
                  <a:cubicBezTo>
                    <a:pt x="154517" y="79671"/>
                    <a:pt x="159808" y="80963"/>
                    <a:pt x="165100" y="80963"/>
                  </a:cubicBezTo>
                  <a:cubicBezTo>
                    <a:pt x="170392" y="80963"/>
                    <a:pt x="175683" y="79671"/>
                    <a:pt x="180975" y="79671"/>
                  </a:cubicBezTo>
                  <a:cubicBezTo>
                    <a:pt x="177006" y="51243"/>
                    <a:pt x="171714" y="33153"/>
                    <a:pt x="166423" y="25400"/>
                  </a:cubicBezTo>
                  <a:cubicBezTo>
                    <a:pt x="166423" y="25400"/>
                    <a:pt x="165100" y="25400"/>
                    <a:pt x="165100" y="25400"/>
                  </a:cubicBezTo>
                  <a:cubicBezTo>
                    <a:pt x="165100" y="25400"/>
                    <a:pt x="163777" y="25400"/>
                    <a:pt x="163777" y="25400"/>
                  </a:cubicBezTo>
                  <a:close/>
                  <a:moveTo>
                    <a:pt x="165100" y="0"/>
                  </a:moveTo>
                  <a:cubicBezTo>
                    <a:pt x="256679" y="0"/>
                    <a:pt x="330200" y="73874"/>
                    <a:pt x="330200" y="165894"/>
                  </a:cubicBezTo>
                  <a:cubicBezTo>
                    <a:pt x="330200" y="172374"/>
                    <a:pt x="330200" y="177558"/>
                    <a:pt x="328910" y="184039"/>
                  </a:cubicBezTo>
                  <a:cubicBezTo>
                    <a:pt x="318592" y="171078"/>
                    <a:pt x="305693" y="160710"/>
                    <a:pt x="290215" y="152933"/>
                  </a:cubicBezTo>
                  <a:cubicBezTo>
                    <a:pt x="290215" y="152933"/>
                    <a:pt x="290215" y="152933"/>
                    <a:pt x="305693" y="152933"/>
                  </a:cubicBezTo>
                  <a:cubicBezTo>
                    <a:pt x="301824" y="119236"/>
                    <a:pt x="286345" y="88131"/>
                    <a:pt x="263128" y="64802"/>
                  </a:cubicBezTo>
                  <a:cubicBezTo>
                    <a:pt x="257969" y="68690"/>
                    <a:pt x="254099" y="71282"/>
                    <a:pt x="248940" y="73874"/>
                  </a:cubicBezTo>
                  <a:cubicBezTo>
                    <a:pt x="257969" y="94611"/>
                    <a:pt x="263128" y="119236"/>
                    <a:pt x="264418" y="146453"/>
                  </a:cubicBezTo>
                  <a:cubicBezTo>
                    <a:pt x="259259" y="145157"/>
                    <a:pt x="252810" y="143861"/>
                    <a:pt x="247650" y="143861"/>
                  </a:cubicBezTo>
                  <a:cubicBezTo>
                    <a:pt x="246360" y="143861"/>
                    <a:pt x="246360" y="143861"/>
                    <a:pt x="246360" y="143861"/>
                  </a:cubicBezTo>
                  <a:cubicBezTo>
                    <a:pt x="245070" y="121828"/>
                    <a:pt x="239911" y="101091"/>
                    <a:pt x="232172" y="82947"/>
                  </a:cubicBezTo>
                  <a:cubicBezTo>
                    <a:pt x="223143" y="88131"/>
                    <a:pt x="211535" y="92019"/>
                    <a:pt x="201215" y="94611"/>
                  </a:cubicBezTo>
                  <a:cubicBezTo>
                    <a:pt x="203795" y="116644"/>
                    <a:pt x="203795" y="139973"/>
                    <a:pt x="205085" y="152933"/>
                  </a:cubicBezTo>
                  <a:cubicBezTo>
                    <a:pt x="192187" y="159414"/>
                    <a:pt x="180578" y="167190"/>
                    <a:pt x="170259" y="177558"/>
                  </a:cubicBezTo>
                  <a:cubicBezTo>
                    <a:pt x="170259" y="177558"/>
                    <a:pt x="170259" y="177558"/>
                    <a:pt x="143173" y="177558"/>
                  </a:cubicBezTo>
                  <a:cubicBezTo>
                    <a:pt x="144462" y="194407"/>
                    <a:pt x="144462" y="209960"/>
                    <a:pt x="145752" y="222920"/>
                  </a:cubicBezTo>
                  <a:cubicBezTo>
                    <a:pt x="143173" y="231993"/>
                    <a:pt x="141883" y="239769"/>
                    <a:pt x="141883" y="248841"/>
                  </a:cubicBezTo>
                  <a:cubicBezTo>
                    <a:pt x="141883" y="282538"/>
                    <a:pt x="157361" y="311051"/>
                    <a:pt x="180578" y="330492"/>
                  </a:cubicBezTo>
                  <a:cubicBezTo>
                    <a:pt x="175419" y="331788"/>
                    <a:pt x="170259" y="331788"/>
                    <a:pt x="165100" y="331788"/>
                  </a:cubicBezTo>
                  <a:cubicBezTo>
                    <a:pt x="73521" y="331788"/>
                    <a:pt x="0" y="257914"/>
                    <a:pt x="0" y="165894"/>
                  </a:cubicBezTo>
                  <a:cubicBezTo>
                    <a:pt x="0" y="73874"/>
                    <a:pt x="73521" y="0"/>
                    <a:pt x="165100" y="0"/>
                  </a:cubicBezTo>
                  <a:close/>
                </a:path>
              </a:pathLst>
            </a:custGeom>
            <a:solidFill>
              <a:schemeClr val="tx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1799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769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61" t="14978" b="16651"/>
          <a:stretch/>
        </p:blipFill>
        <p:spPr>
          <a:xfrm>
            <a:off x="0" y="0"/>
            <a:ext cx="12858750" cy="7232650"/>
          </a:xfrm>
        </p:spPr>
      </p:pic>
      <p:sp>
        <p:nvSpPr>
          <p:cNvPr id="22" name="Half Frame 1"/>
          <p:cNvSpPr/>
          <p:nvPr/>
        </p:nvSpPr>
        <p:spPr>
          <a:xfrm>
            <a:off x="6526483" y="2071184"/>
            <a:ext cx="914853" cy="914853"/>
          </a:xfrm>
          <a:prstGeom prst="halfFrame">
            <a:avLst>
              <a:gd name="adj1" fmla="val 14147"/>
              <a:gd name="adj2" fmla="val 124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2">
              <a:solidFill>
                <a:schemeClr val="tx1"/>
              </a:solidFill>
            </a:endParaRPr>
          </a:p>
        </p:txBody>
      </p:sp>
      <p:sp>
        <p:nvSpPr>
          <p:cNvPr id="23" name="Half Frame 6"/>
          <p:cNvSpPr/>
          <p:nvPr/>
        </p:nvSpPr>
        <p:spPr>
          <a:xfrm rot="16200000" flipV="1">
            <a:off x="11106972" y="4517340"/>
            <a:ext cx="794516" cy="794516"/>
          </a:xfrm>
          <a:prstGeom prst="halfFrame">
            <a:avLst>
              <a:gd name="adj1" fmla="val 14147"/>
              <a:gd name="adj2" fmla="val 124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2">
              <a:solidFill>
                <a:schemeClr val="tx1"/>
              </a:solidFill>
            </a:endParaRPr>
          </a:p>
        </p:txBody>
      </p:sp>
      <p:sp>
        <p:nvSpPr>
          <p:cNvPr id="25" name="Plus 2"/>
          <p:cNvSpPr/>
          <p:nvPr/>
        </p:nvSpPr>
        <p:spPr>
          <a:xfrm>
            <a:off x="9106340" y="2263911"/>
            <a:ext cx="605938" cy="605938"/>
          </a:xfrm>
          <a:prstGeom prst="mathPlus">
            <a:avLst>
              <a:gd name="adj1" fmla="val 79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2"/>
          </a:p>
        </p:txBody>
      </p:sp>
      <p:sp>
        <p:nvSpPr>
          <p:cNvPr id="26" name="文本框 25"/>
          <p:cNvSpPr txBox="1"/>
          <p:nvPr/>
        </p:nvSpPr>
        <p:spPr>
          <a:xfrm>
            <a:off x="6799045" y="2671270"/>
            <a:ext cx="4224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spc="300" dirty="0" smtClean="0">
                <a:solidFill>
                  <a:schemeClr val="bg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+mn-ea"/>
                <a:sym typeface="+mn-lt"/>
              </a:rPr>
              <a:t>谢谢</a:t>
            </a:r>
            <a:r>
              <a:rPr lang="en-US" altLang="zh-CN" sz="6000" spc="300" dirty="0" smtClean="0">
                <a:solidFill>
                  <a:schemeClr val="bg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+mn-ea"/>
                <a:sym typeface="+mn-lt"/>
              </a:rPr>
              <a:t>·</a:t>
            </a:r>
            <a:r>
              <a:rPr lang="zh-CN" altLang="en-US" sz="6000" spc="300" dirty="0">
                <a:solidFill>
                  <a:schemeClr val="bg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+mn-ea"/>
                <a:sym typeface="+mn-lt"/>
              </a:rPr>
              <a:t>聆听</a:t>
            </a:r>
            <a:endParaRPr lang="zh-CN" altLang="en-US" sz="6000" spc="300" dirty="0">
              <a:solidFill>
                <a:schemeClr val="bg1"/>
              </a:solidFill>
              <a:latin typeface="方正尚酷简体" panose="03000509000000000000" pitchFamily="65" charset="-122"/>
              <a:ea typeface="方正尚酷简体" panose="03000509000000000000" pitchFamily="65" charset="-122"/>
              <a:cs typeface="+mn-ea"/>
              <a:sym typeface="+mn-lt"/>
            </a:endParaRPr>
          </a:p>
        </p:txBody>
      </p:sp>
      <p:sp>
        <p:nvSpPr>
          <p:cNvPr id="27" name="TextBox 38"/>
          <p:cNvSpPr>
            <a:spLocks noChangeArrowheads="1"/>
          </p:cNvSpPr>
          <p:nvPr/>
        </p:nvSpPr>
        <p:spPr bwMode="auto">
          <a:xfrm>
            <a:off x="6909883" y="3720181"/>
            <a:ext cx="4716060" cy="400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8" rIns="91434" bIns="45718">
            <a:spAutoFit/>
          </a:bodyPr>
          <a:lstStyle/>
          <a:p>
            <a:pPr algn="dist" fontAlgn="base">
              <a:spcBef>
                <a:spcPct val="0"/>
              </a:spcBef>
              <a:spcAft>
                <a:spcPct val="0"/>
              </a:spcAft>
              <a:buFont typeface="Arial" charset="0"/>
              <a:buNone/>
            </a:pPr>
            <a:r>
              <a:rPr lang="zh-CN" altLang="en-US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团队管理</a:t>
            </a:r>
            <a:r>
              <a:rPr lang="en-US" altLang="zh-CN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团队培训</a:t>
            </a:r>
            <a:r>
              <a:rPr lang="en-US" altLang="zh-CN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团队建立</a:t>
            </a:r>
            <a:r>
              <a:rPr lang="en-US" altLang="zh-CN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dirty="0" smtClean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rPr>
              <a:t>合作共赢</a:t>
            </a:r>
            <a:endParaRPr lang="en-US" altLang="zh-CN" sz="2000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9013669" y="4530141"/>
            <a:ext cx="430242" cy="430242"/>
            <a:chOff x="1397676" y="5393375"/>
            <a:chExt cx="1127118" cy="1127118"/>
          </a:xfrm>
        </p:grpSpPr>
        <p:grpSp>
          <p:nvGrpSpPr>
            <p:cNvPr id="29" name="组合 28"/>
            <p:cNvGrpSpPr/>
            <p:nvPr/>
          </p:nvGrpSpPr>
          <p:grpSpPr>
            <a:xfrm>
              <a:off x="1397676" y="5393375"/>
              <a:ext cx="1127118" cy="112711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3" name="同心圆 3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itchFamily="34" charset="-122"/>
                </a:endParaRPr>
              </a:p>
            </p:txBody>
          </p:sp>
        </p:grpSp>
        <p:grpSp>
          <p:nvGrpSpPr>
            <p:cNvPr id="30" name="组合 29"/>
            <p:cNvGrpSpPr>
              <a:grpSpLocks noChangeAspect="1"/>
            </p:cNvGrpSpPr>
            <p:nvPr/>
          </p:nvGrpSpPr>
          <p:grpSpPr>
            <a:xfrm>
              <a:off x="1640450" y="5666393"/>
              <a:ext cx="649086" cy="626022"/>
              <a:chOff x="7019925" y="5499100"/>
              <a:chExt cx="312738" cy="301626"/>
            </a:xfrm>
            <a:solidFill>
              <a:srgbClr val="C00000"/>
            </a:solidFill>
          </p:grpSpPr>
          <p:sp>
            <p:nvSpPr>
              <p:cNvPr id="31" name="Freeform 252"/>
              <p:cNvSpPr>
                <a:spLocks/>
              </p:cNvSpPr>
              <p:nvPr/>
            </p:nvSpPr>
            <p:spPr bwMode="auto">
              <a:xfrm>
                <a:off x="7069138" y="5567363"/>
                <a:ext cx="214313" cy="233363"/>
              </a:xfrm>
              <a:custGeom>
                <a:avLst/>
                <a:gdLst>
                  <a:gd name="T0" fmla="*/ 0 w 57"/>
                  <a:gd name="T1" fmla="*/ 26 h 62"/>
                  <a:gd name="T2" fmla="*/ 0 w 57"/>
                  <a:gd name="T3" fmla="*/ 59 h 62"/>
                  <a:gd name="T4" fmla="*/ 2 w 57"/>
                  <a:gd name="T5" fmla="*/ 62 h 62"/>
                  <a:gd name="T6" fmla="*/ 4 w 57"/>
                  <a:gd name="T7" fmla="*/ 62 h 62"/>
                  <a:gd name="T8" fmla="*/ 19 w 57"/>
                  <a:gd name="T9" fmla="*/ 62 h 62"/>
                  <a:gd name="T10" fmla="*/ 21 w 57"/>
                  <a:gd name="T11" fmla="*/ 62 h 62"/>
                  <a:gd name="T12" fmla="*/ 21 w 57"/>
                  <a:gd name="T13" fmla="*/ 61 h 62"/>
                  <a:gd name="T14" fmla="*/ 21 w 57"/>
                  <a:gd name="T15" fmla="*/ 45 h 62"/>
                  <a:gd name="T16" fmla="*/ 36 w 57"/>
                  <a:gd name="T17" fmla="*/ 45 h 62"/>
                  <a:gd name="T18" fmla="*/ 36 w 57"/>
                  <a:gd name="T19" fmla="*/ 61 h 62"/>
                  <a:gd name="T20" fmla="*/ 37 w 57"/>
                  <a:gd name="T21" fmla="*/ 62 h 62"/>
                  <a:gd name="T22" fmla="*/ 38 w 57"/>
                  <a:gd name="T23" fmla="*/ 62 h 62"/>
                  <a:gd name="T24" fmla="*/ 53 w 57"/>
                  <a:gd name="T25" fmla="*/ 62 h 62"/>
                  <a:gd name="T26" fmla="*/ 56 w 57"/>
                  <a:gd name="T27" fmla="*/ 62 h 62"/>
                  <a:gd name="T28" fmla="*/ 57 w 57"/>
                  <a:gd name="T29" fmla="*/ 59 h 62"/>
                  <a:gd name="T30" fmla="*/ 57 w 57"/>
                  <a:gd name="T31" fmla="*/ 26 h 62"/>
                  <a:gd name="T32" fmla="*/ 29 w 57"/>
                  <a:gd name="T33" fmla="*/ 0 h 62"/>
                  <a:gd name="T34" fmla="*/ 0 w 57"/>
                  <a:gd name="T35" fmla="*/ 2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" h="62">
                    <a:moveTo>
                      <a:pt x="0" y="26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61"/>
                      <a:pt x="1" y="62"/>
                      <a:pt x="2" y="62"/>
                    </a:cubicBezTo>
                    <a:cubicBezTo>
                      <a:pt x="3" y="62"/>
                      <a:pt x="3" y="62"/>
                      <a:pt x="4" y="62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0" y="62"/>
                      <a:pt x="20" y="62"/>
                      <a:pt x="21" y="62"/>
                    </a:cubicBezTo>
                    <a:cubicBezTo>
                      <a:pt x="21" y="62"/>
                      <a:pt x="21" y="61"/>
                      <a:pt x="21" y="61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1"/>
                      <a:pt x="37" y="62"/>
                      <a:pt x="37" y="62"/>
                    </a:cubicBezTo>
                    <a:cubicBezTo>
                      <a:pt x="37" y="62"/>
                      <a:pt x="38" y="62"/>
                      <a:pt x="38" y="62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4" y="62"/>
                      <a:pt x="55" y="62"/>
                      <a:pt x="56" y="62"/>
                    </a:cubicBezTo>
                    <a:cubicBezTo>
                      <a:pt x="56" y="62"/>
                      <a:pt x="57" y="61"/>
                      <a:pt x="57" y="59"/>
                    </a:cubicBezTo>
                    <a:cubicBezTo>
                      <a:pt x="57" y="26"/>
                      <a:pt x="57" y="26"/>
                      <a:pt x="57" y="26"/>
                    </a:cubicBezTo>
                    <a:cubicBezTo>
                      <a:pt x="29" y="0"/>
                      <a:pt x="29" y="0"/>
                      <a:pt x="29" y="0"/>
                    </a:cubicBez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25"/>
              </a:p>
            </p:txBody>
          </p:sp>
          <p:sp>
            <p:nvSpPr>
              <p:cNvPr id="32" name="Freeform 253"/>
              <p:cNvSpPr>
                <a:spLocks/>
              </p:cNvSpPr>
              <p:nvPr/>
            </p:nvSpPr>
            <p:spPr bwMode="auto">
              <a:xfrm>
                <a:off x="7019925" y="5499100"/>
                <a:ext cx="312738" cy="169863"/>
              </a:xfrm>
              <a:custGeom>
                <a:avLst/>
                <a:gdLst>
                  <a:gd name="T0" fmla="*/ 81 w 83"/>
                  <a:gd name="T1" fmla="*/ 35 h 45"/>
                  <a:gd name="T2" fmla="*/ 68 w 83"/>
                  <a:gd name="T3" fmla="*/ 23 h 45"/>
                  <a:gd name="T4" fmla="*/ 68 w 83"/>
                  <a:gd name="T5" fmla="*/ 4 h 45"/>
                  <a:gd name="T6" fmla="*/ 66 w 83"/>
                  <a:gd name="T7" fmla="*/ 2 h 45"/>
                  <a:gd name="T8" fmla="*/ 61 w 83"/>
                  <a:gd name="T9" fmla="*/ 2 h 45"/>
                  <a:gd name="T10" fmla="*/ 59 w 83"/>
                  <a:gd name="T11" fmla="*/ 4 h 45"/>
                  <a:gd name="T12" fmla="*/ 59 w 83"/>
                  <a:gd name="T13" fmla="*/ 15 h 45"/>
                  <a:gd name="T14" fmla="*/ 45 w 83"/>
                  <a:gd name="T15" fmla="*/ 2 h 45"/>
                  <a:gd name="T16" fmla="*/ 38 w 83"/>
                  <a:gd name="T17" fmla="*/ 2 h 45"/>
                  <a:gd name="T18" fmla="*/ 2 w 83"/>
                  <a:gd name="T19" fmla="*/ 35 h 45"/>
                  <a:gd name="T20" fmla="*/ 2 w 83"/>
                  <a:gd name="T21" fmla="*/ 43 h 45"/>
                  <a:gd name="T22" fmla="*/ 6 w 83"/>
                  <a:gd name="T23" fmla="*/ 44 h 45"/>
                  <a:gd name="T24" fmla="*/ 10 w 83"/>
                  <a:gd name="T25" fmla="*/ 43 h 45"/>
                  <a:gd name="T26" fmla="*/ 42 w 83"/>
                  <a:gd name="T27" fmla="*/ 13 h 45"/>
                  <a:gd name="T28" fmla="*/ 74 w 83"/>
                  <a:gd name="T29" fmla="*/ 43 h 45"/>
                  <a:gd name="T30" fmla="*/ 81 w 83"/>
                  <a:gd name="T31" fmla="*/ 43 h 45"/>
                  <a:gd name="T32" fmla="*/ 81 w 83"/>
                  <a:gd name="T33" fmla="*/ 3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3" h="45">
                    <a:moveTo>
                      <a:pt x="81" y="35"/>
                    </a:move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4"/>
                      <a:pt x="68" y="4"/>
                      <a:pt x="68" y="4"/>
                    </a:cubicBezTo>
                    <a:cubicBezTo>
                      <a:pt x="68" y="3"/>
                      <a:pt x="67" y="2"/>
                      <a:pt x="66" y="2"/>
                    </a:cubicBezTo>
                    <a:cubicBezTo>
                      <a:pt x="61" y="2"/>
                      <a:pt x="61" y="2"/>
                      <a:pt x="61" y="2"/>
                    </a:cubicBezTo>
                    <a:cubicBezTo>
                      <a:pt x="60" y="2"/>
                      <a:pt x="59" y="3"/>
                      <a:pt x="59" y="4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45" y="2"/>
                      <a:pt x="45" y="2"/>
                      <a:pt x="45" y="2"/>
                    </a:cubicBezTo>
                    <a:cubicBezTo>
                      <a:pt x="43" y="0"/>
                      <a:pt x="40" y="0"/>
                      <a:pt x="38" y="2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0" y="37"/>
                      <a:pt x="0" y="40"/>
                      <a:pt x="2" y="43"/>
                    </a:cubicBezTo>
                    <a:cubicBezTo>
                      <a:pt x="3" y="44"/>
                      <a:pt x="5" y="44"/>
                      <a:pt x="6" y="44"/>
                    </a:cubicBezTo>
                    <a:cubicBezTo>
                      <a:pt x="7" y="44"/>
                      <a:pt x="9" y="44"/>
                      <a:pt x="10" y="43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74" y="43"/>
                      <a:pt x="74" y="43"/>
                      <a:pt x="74" y="43"/>
                    </a:cubicBezTo>
                    <a:cubicBezTo>
                      <a:pt x="76" y="45"/>
                      <a:pt x="80" y="45"/>
                      <a:pt x="81" y="43"/>
                    </a:cubicBezTo>
                    <a:cubicBezTo>
                      <a:pt x="83" y="40"/>
                      <a:pt x="83" y="37"/>
                      <a:pt x="81" y="35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25"/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9664111" y="4514853"/>
            <a:ext cx="430242" cy="430242"/>
            <a:chOff x="5580489" y="5517147"/>
            <a:chExt cx="1127118" cy="1127118"/>
          </a:xfrm>
        </p:grpSpPr>
        <p:grpSp>
          <p:nvGrpSpPr>
            <p:cNvPr id="36" name="组合 35"/>
            <p:cNvGrpSpPr/>
            <p:nvPr/>
          </p:nvGrpSpPr>
          <p:grpSpPr>
            <a:xfrm>
              <a:off x="5580489" y="5517147"/>
              <a:ext cx="1127118" cy="112711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8" name="同心圆 3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itchFamily="34" charset="-122"/>
                </a:endParaRPr>
              </a:p>
            </p:txBody>
          </p:sp>
        </p:grpSp>
        <p:sp>
          <p:nvSpPr>
            <p:cNvPr id="37" name="任意多边形 36"/>
            <p:cNvSpPr>
              <a:spLocks/>
            </p:cNvSpPr>
            <p:nvPr/>
          </p:nvSpPr>
          <p:spPr bwMode="auto">
            <a:xfrm>
              <a:off x="5849608" y="5808072"/>
              <a:ext cx="679814" cy="521192"/>
            </a:xfrm>
            <a:custGeom>
              <a:avLst/>
              <a:gdLst>
                <a:gd name="connsiteX0" fmla="*/ 14829 w 563476"/>
                <a:gd name="connsiteY0" fmla="*/ 416347 h 432000"/>
                <a:gd name="connsiteX1" fmla="*/ 556062 w 563476"/>
                <a:gd name="connsiteY1" fmla="*/ 416347 h 432000"/>
                <a:gd name="connsiteX2" fmla="*/ 563476 w 563476"/>
                <a:gd name="connsiteY2" fmla="*/ 424174 h 432000"/>
                <a:gd name="connsiteX3" fmla="*/ 556062 w 563476"/>
                <a:gd name="connsiteY3" fmla="*/ 432000 h 432000"/>
                <a:gd name="connsiteX4" fmla="*/ 14829 w 563476"/>
                <a:gd name="connsiteY4" fmla="*/ 432000 h 432000"/>
                <a:gd name="connsiteX5" fmla="*/ 0 w 563476"/>
                <a:gd name="connsiteY5" fmla="*/ 424174 h 432000"/>
                <a:gd name="connsiteX6" fmla="*/ 14829 w 563476"/>
                <a:gd name="connsiteY6" fmla="*/ 416347 h 432000"/>
                <a:gd name="connsiteX7" fmla="*/ 428869 w 563476"/>
                <a:gd name="connsiteY7" fmla="*/ 200347 h 432000"/>
                <a:gd name="connsiteX8" fmla="*/ 510260 w 563476"/>
                <a:gd name="connsiteY8" fmla="*/ 200347 h 432000"/>
                <a:gd name="connsiteX9" fmla="*/ 510260 w 563476"/>
                <a:gd name="connsiteY9" fmla="*/ 372521 h 432000"/>
                <a:gd name="connsiteX10" fmla="*/ 428869 w 563476"/>
                <a:gd name="connsiteY10" fmla="*/ 372521 h 432000"/>
                <a:gd name="connsiteX11" fmla="*/ 303652 w 563476"/>
                <a:gd name="connsiteY11" fmla="*/ 118956 h 432000"/>
                <a:gd name="connsiteX12" fmla="*/ 385043 w 563476"/>
                <a:gd name="connsiteY12" fmla="*/ 118956 h 432000"/>
                <a:gd name="connsiteX13" fmla="*/ 385043 w 563476"/>
                <a:gd name="connsiteY13" fmla="*/ 372521 h 432000"/>
                <a:gd name="connsiteX14" fmla="*/ 303652 w 563476"/>
                <a:gd name="connsiteY14" fmla="*/ 372521 h 432000"/>
                <a:gd name="connsiteX15" fmla="*/ 72001 w 563476"/>
                <a:gd name="connsiteY15" fmla="*/ 97044 h 432000"/>
                <a:gd name="connsiteX16" fmla="*/ 153392 w 563476"/>
                <a:gd name="connsiteY16" fmla="*/ 97044 h 432000"/>
                <a:gd name="connsiteX17" fmla="*/ 153392 w 563476"/>
                <a:gd name="connsiteY17" fmla="*/ 372521 h 432000"/>
                <a:gd name="connsiteX18" fmla="*/ 72001 w 563476"/>
                <a:gd name="connsiteY18" fmla="*/ 372521 h 432000"/>
                <a:gd name="connsiteX19" fmla="*/ 190957 w 563476"/>
                <a:gd name="connsiteY19" fmla="*/ 0 h 432000"/>
                <a:gd name="connsiteX20" fmla="*/ 272348 w 563476"/>
                <a:gd name="connsiteY20" fmla="*/ 0 h 432000"/>
                <a:gd name="connsiteX21" fmla="*/ 272348 w 563476"/>
                <a:gd name="connsiteY21" fmla="*/ 372521 h 432000"/>
                <a:gd name="connsiteX22" fmla="*/ 190957 w 563476"/>
                <a:gd name="connsiteY22" fmla="*/ 372521 h 4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63476" h="432000">
                  <a:moveTo>
                    <a:pt x="14829" y="416347"/>
                  </a:moveTo>
                  <a:cubicBezTo>
                    <a:pt x="556062" y="416347"/>
                    <a:pt x="556062" y="416347"/>
                    <a:pt x="556062" y="416347"/>
                  </a:cubicBezTo>
                  <a:cubicBezTo>
                    <a:pt x="556062" y="416347"/>
                    <a:pt x="563476" y="416347"/>
                    <a:pt x="563476" y="424174"/>
                  </a:cubicBezTo>
                  <a:cubicBezTo>
                    <a:pt x="563476" y="432000"/>
                    <a:pt x="556062" y="432000"/>
                    <a:pt x="556062" y="432000"/>
                  </a:cubicBezTo>
                  <a:lnTo>
                    <a:pt x="14829" y="432000"/>
                  </a:lnTo>
                  <a:cubicBezTo>
                    <a:pt x="7414" y="432000"/>
                    <a:pt x="0" y="432000"/>
                    <a:pt x="0" y="424174"/>
                  </a:cubicBezTo>
                  <a:cubicBezTo>
                    <a:pt x="0" y="416347"/>
                    <a:pt x="7414" y="416347"/>
                    <a:pt x="14829" y="416347"/>
                  </a:cubicBezTo>
                  <a:close/>
                  <a:moveTo>
                    <a:pt x="428869" y="200347"/>
                  </a:moveTo>
                  <a:lnTo>
                    <a:pt x="510260" y="200347"/>
                  </a:lnTo>
                  <a:lnTo>
                    <a:pt x="510260" y="372521"/>
                  </a:lnTo>
                  <a:lnTo>
                    <a:pt x="428869" y="372521"/>
                  </a:lnTo>
                  <a:close/>
                  <a:moveTo>
                    <a:pt x="303652" y="118956"/>
                  </a:moveTo>
                  <a:lnTo>
                    <a:pt x="385043" y="118956"/>
                  </a:lnTo>
                  <a:lnTo>
                    <a:pt x="385043" y="372521"/>
                  </a:lnTo>
                  <a:lnTo>
                    <a:pt x="303652" y="372521"/>
                  </a:lnTo>
                  <a:close/>
                  <a:moveTo>
                    <a:pt x="72001" y="97044"/>
                  </a:moveTo>
                  <a:lnTo>
                    <a:pt x="153392" y="97044"/>
                  </a:lnTo>
                  <a:lnTo>
                    <a:pt x="153392" y="372521"/>
                  </a:lnTo>
                  <a:lnTo>
                    <a:pt x="72001" y="372521"/>
                  </a:lnTo>
                  <a:close/>
                  <a:moveTo>
                    <a:pt x="190957" y="0"/>
                  </a:moveTo>
                  <a:lnTo>
                    <a:pt x="272348" y="0"/>
                  </a:lnTo>
                  <a:lnTo>
                    <a:pt x="272348" y="372521"/>
                  </a:lnTo>
                  <a:lnTo>
                    <a:pt x="190957" y="372521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981921" y="4511500"/>
            <a:ext cx="430242" cy="430242"/>
            <a:chOff x="9690559" y="5640919"/>
            <a:chExt cx="1127118" cy="1127118"/>
          </a:xfrm>
        </p:grpSpPr>
        <p:grpSp>
          <p:nvGrpSpPr>
            <p:cNvPr id="41" name="组合 40"/>
            <p:cNvGrpSpPr/>
            <p:nvPr/>
          </p:nvGrpSpPr>
          <p:grpSpPr>
            <a:xfrm>
              <a:off x="9690559" y="5640919"/>
              <a:ext cx="1127118" cy="112711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5" name="同心圆 4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itchFamily="34" charset="-122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0018158" y="5934910"/>
              <a:ext cx="444804" cy="571770"/>
              <a:chOff x="9200670" y="4312941"/>
              <a:chExt cx="360197" cy="463013"/>
            </a:xfrm>
            <a:solidFill>
              <a:srgbClr val="C00000"/>
            </a:solidFill>
          </p:grpSpPr>
          <p:sp>
            <p:nvSpPr>
              <p:cNvPr id="43" name="Freeform 109"/>
              <p:cNvSpPr>
                <a:spLocks noEditPoints="1"/>
              </p:cNvSpPr>
              <p:nvPr/>
            </p:nvSpPr>
            <p:spPr bwMode="auto">
              <a:xfrm flipH="1">
                <a:off x="9200670" y="4312941"/>
                <a:ext cx="360197" cy="463013"/>
              </a:xfrm>
              <a:custGeom>
                <a:avLst/>
                <a:gdLst>
                  <a:gd name="T0" fmla="*/ 208 w 224"/>
                  <a:gd name="T1" fmla="*/ 0 h 288"/>
                  <a:gd name="T2" fmla="*/ 16 w 224"/>
                  <a:gd name="T3" fmla="*/ 0 h 288"/>
                  <a:gd name="T4" fmla="*/ 0 w 224"/>
                  <a:gd name="T5" fmla="*/ 16 h 288"/>
                  <a:gd name="T6" fmla="*/ 0 w 224"/>
                  <a:gd name="T7" fmla="*/ 272 h 288"/>
                  <a:gd name="T8" fmla="*/ 16 w 224"/>
                  <a:gd name="T9" fmla="*/ 288 h 288"/>
                  <a:gd name="T10" fmla="*/ 176 w 224"/>
                  <a:gd name="T11" fmla="*/ 288 h 288"/>
                  <a:gd name="T12" fmla="*/ 176 w 224"/>
                  <a:gd name="T13" fmla="*/ 144 h 288"/>
                  <a:gd name="T14" fmla="*/ 224 w 224"/>
                  <a:gd name="T15" fmla="*/ 144 h 288"/>
                  <a:gd name="T16" fmla="*/ 224 w 224"/>
                  <a:gd name="T17" fmla="*/ 16 h 288"/>
                  <a:gd name="T18" fmla="*/ 208 w 224"/>
                  <a:gd name="T19" fmla="*/ 0 h 288"/>
                  <a:gd name="T20" fmla="*/ 168 w 224"/>
                  <a:gd name="T21" fmla="*/ 104 h 288"/>
                  <a:gd name="T22" fmla="*/ 56 w 224"/>
                  <a:gd name="T23" fmla="*/ 104 h 288"/>
                  <a:gd name="T24" fmla="*/ 56 w 224"/>
                  <a:gd name="T25" fmla="*/ 88 h 288"/>
                  <a:gd name="T26" fmla="*/ 168 w 224"/>
                  <a:gd name="T27" fmla="*/ 88 h 288"/>
                  <a:gd name="T28" fmla="*/ 168 w 224"/>
                  <a:gd name="T29" fmla="*/ 104 h 288"/>
                  <a:gd name="T30" fmla="*/ 168 w 224"/>
                  <a:gd name="T31" fmla="*/ 72 h 288"/>
                  <a:gd name="T32" fmla="*/ 56 w 224"/>
                  <a:gd name="T33" fmla="*/ 72 h 288"/>
                  <a:gd name="T34" fmla="*/ 56 w 224"/>
                  <a:gd name="T35" fmla="*/ 56 h 288"/>
                  <a:gd name="T36" fmla="*/ 168 w 224"/>
                  <a:gd name="T37" fmla="*/ 56 h 288"/>
                  <a:gd name="T38" fmla="*/ 168 w 224"/>
                  <a:gd name="T39" fmla="*/ 72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4" h="288">
                    <a:moveTo>
                      <a:pt x="208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272"/>
                      <a:pt x="0" y="272"/>
                      <a:pt x="0" y="272"/>
                    </a:cubicBezTo>
                    <a:cubicBezTo>
                      <a:pt x="0" y="281"/>
                      <a:pt x="7" y="288"/>
                      <a:pt x="16" y="288"/>
                    </a:cubicBezTo>
                    <a:cubicBezTo>
                      <a:pt x="176" y="288"/>
                      <a:pt x="176" y="288"/>
                      <a:pt x="176" y="288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224" y="144"/>
                      <a:pt x="224" y="144"/>
                      <a:pt x="224" y="144"/>
                    </a:cubicBezTo>
                    <a:cubicBezTo>
                      <a:pt x="224" y="16"/>
                      <a:pt x="224" y="16"/>
                      <a:pt x="224" y="16"/>
                    </a:cubicBezTo>
                    <a:cubicBezTo>
                      <a:pt x="224" y="7"/>
                      <a:pt x="217" y="0"/>
                      <a:pt x="208" y="0"/>
                    </a:cubicBezTo>
                    <a:close/>
                    <a:moveTo>
                      <a:pt x="168" y="104"/>
                    </a:moveTo>
                    <a:cubicBezTo>
                      <a:pt x="56" y="104"/>
                      <a:pt x="56" y="104"/>
                      <a:pt x="56" y="104"/>
                    </a:cubicBezTo>
                    <a:cubicBezTo>
                      <a:pt x="56" y="88"/>
                      <a:pt x="56" y="88"/>
                      <a:pt x="56" y="88"/>
                    </a:cubicBezTo>
                    <a:cubicBezTo>
                      <a:pt x="168" y="88"/>
                      <a:pt x="168" y="88"/>
                      <a:pt x="168" y="88"/>
                    </a:cubicBezTo>
                    <a:lnTo>
                      <a:pt x="168" y="104"/>
                    </a:lnTo>
                    <a:close/>
                    <a:moveTo>
                      <a:pt x="168" y="72"/>
                    </a:moveTo>
                    <a:cubicBezTo>
                      <a:pt x="56" y="72"/>
                      <a:pt x="56" y="72"/>
                      <a:pt x="56" y="72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168" y="56"/>
                      <a:pt x="168" y="56"/>
                      <a:pt x="168" y="56"/>
                    </a:cubicBezTo>
                    <a:lnTo>
                      <a:pt x="168" y="72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219170">
                  <a:defRPr/>
                </a:pPr>
                <a:endParaRPr lang="zh-CN" altLang="en-US" sz="2400">
                  <a:solidFill>
                    <a:sysClr val="windowText" lastClr="000000"/>
                  </a:solidFill>
                  <a:latin typeface="Calibri"/>
                  <a:ea typeface="宋体"/>
                </a:endParaRPr>
              </a:p>
            </p:txBody>
          </p:sp>
          <p:sp>
            <p:nvSpPr>
              <p:cNvPr id="44" name="任意多边形 43"/>
              <p:cNvSpPr>
                <a:spLocks noChangeArrowheads="1"/>
              </p:cNvSpPr>
              <p:nvPr/>
            </p:nvSpPr>
            <p:spPr bwMode="auto">
              <a:xfrm flipH="1">
                <a:off x="9222222" y="4490367"/>
                <a:ext cx="51067" cy="201531"/>
              </a:xfrm>
              <a:custGeom>
                <a:avLst/>
                <a:gdLst>
                  <a:gd name="connsiteX0" fmla="*/ 51067 w 51067"/>
                  <a:gd name="connsiteY0" fmla="*/ 149783 h 201531"/>
                  <a:gd name="connsiteX1" fmla="*/ 0 w 51067"/>
                  <a:gd name="connsiteY1" fmla="*/ 149783 h 201531"/>
                  <a:gd name="connsiteX2" fmla="*/ 0 w 51067"/>
                  <a:gd name="connsiteY2" fmla="*/ 201531 h 201531"/>
                  <a:gd name="connsiteX3" fmla="*/ 25533 w 51067"/>
                  <a:gd name="connsiteY3" fmla="*/ 201531 h 201531"/>
                  <a:gd name="connsiteX4" fmla="*/ 51067 w 51067"/>
                  <a:gd name="connsiteY4" fmla="*/ 175657 h 201531"/>
                  <a:gd name="connsiteX5" fmla="*/ 51067 w 51067"/>
                  <a:gd name="connsiteY5" fmla="*/ 149783 h 201531"/>
                  <a:gd name="connsiteX6" fmla="*/ 51067 w 51067"/>
                  <a:gd name="connsiteY6" fmla="*/ 74552 h 201531"/>
                  <a:gd name="connsiteX7" fmla="*/ 0 w 51067"/>
                  <a:gd name="connsiteY7" fmla="*/ 74552 h 201531"/>
                  <a:gd name="connsiteX8" fmla="*/ 0 w 51067"/>
                  <a:gd name="connsiteY8" fmla="*/ 126300 h 201531"/>
                  <a:gd name="connsiteX9" fmla="*/ 51067 w 51067"/>
                  <a:gd name="connsiteY9" fmla="*/ 126300 h 201531"/>
                  <a:gd name="connsiteX10" fmla="*/ 51067 w 51067"/>
                  <a:gd name="connsiteY10" fmla="*/ 0 h 201531"/>
                  <a:gd name="connsiteX11" fmla="*/ 0 w 51067"/>
                  <a:gd name="connsiteY11" fmla="*/ 0 h 201531"/>
                  <a:gd name="connsiteX12" fmla="*/ 0 w 51067"/>
                  <a:gd name="connsiteY12" fmla="*/ 51069 h 201531"/>
                  <a:gd name="connsiteX13" fmla="*/ 51067 w 51067"/>
                  <a:gd name="connsiteY13" fmla="*/ 51069 h 2015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067" h="201531">
                    <a:moveTo>
                      <a:pt x="51067" y="149783"/>
                    </a:moveTo>
                    <a:cubicBezTo>
                      <a:pt x="0" y="149783"/>
                      <a:pt x="0" y="149783"/>
                      <a:pt x="0" y="149783"/>
                    </a:cubicBezTo>
                    <a:lnTo>
                      <a:pt x="0" y="201531"/>
                    </a:lnTo>
                    <a:cubicBezTo>
                      <a:pt x="25533" y="201531"/>
                      <a:pt x="25533" y="201531"/>
                      <a:pt x="25533" y="201531"/>
                    </a:cubicBezTo>
                    <a:cubicBezTo>
                      <a:pt x="39896" y="201531"/>
                      <a:pt x="51067" y="190211"/>
                      <a:pt x="51067" y="175657"/>
                    </a:cubicBezTo>
                    <a:cubicBezTo>
                      <a:pt x="51067" y="149783"/>
                      <a:pt x="51067" y="149783"/>
                      <a:pt x="51067" y="149783"/>
                    </a:cubicBezTo>
                    <a:close/>
                    <a:moveTo>
                      <a:pt x="51067" y="74552"/>
                    </a:moveTo>
                    <a:lnTo>
                      <a:pt x="0" y="74552"/>
                    </a:lnTo>
                    <a:lnTo>
                      <a:pt x="0" y="126300"/>
                    </a:lnTo>
                    <a:lnTo>
                      <a:pt x="51067" y="126300"/>
                    </a:lnTo>
                    <a:close/>
                    <a:moveTo>
                      <a:pt x="51067" y="0"/>
                    </a:moveTo>
                    <a:lnTo>
                      <a:pt x="0" y="0"/>
                    </a:lnTo>
                    <a:lnTo>
                      <a:pt x="0" y="51069"/>
                    </a:lnTo>
                    <a:lnTo>
                      <a:pt x="51067" y="51069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1219170">
                  <a:defRPr/>
                </a:pPr>
                <a:endParaRPr lang="zh-CN" altLang="en-US" sz="2400">
                  <a:solidFill>
                    <a:sysClr val="windowText" lastClr="000000"/>
                  </a:solidFill>
                  <a:latin typeface="Calibri"/>
                  <a:ea typeface="宋体"/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10323015" y="4542182"/>
            <a:ext cx="430242" cy="430242"/>
            <a:chOff x="7654445" y="4368208"/>
            <a:chExt cx="1127118" cy="1127118"/>
          </a:xfrm>
        </p:grpSpPr>
        <p:grpSp>
          <p:nvGrpSpPr>
            <p:cNvPr id="48" name="组合 47"/>
            <p:cNvGrpSpPr/>
            <p:nvPr/>
          </p:nvGrpSpPr>
          <p:grpSpPr>
            <a:xfrm>
              <a:off x="7654445" y="4368208"/>
              <a:ext cx="1127118" cy="112711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0" name="同心圆 4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ea typeface="微软雅黑" pitchFamily="34" charset="-122"/>
                </a:endParaRPr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ea typeface="微软雅黑" pitchFamily="34" charset="-122"/>
                </a:endParaRPr>
              </a:p>
            </p:txBody>
          </p:sp>
        </p:grpSp>
        <p:sp>
          <p:nvSpPr>
            <p:cNvPr id="49" name="Freeform 177"/>
            <p:cNvSpPr>
              <a:spLocks noEditPoints="1"/>
            </p:cNvSpPr>
            <p:nvPr/>
          </p:nvSpPr>
          <p:spPr bwMode="auto">
            <a:xfrm>
              <a:off x="7919691" y="4567006"/>
              <a:ext cx="596626" cy="603948"/>
            </a:xfrm>
            <a:custGeom>
              <a:avLst/>
              <a:gdLst>
                <a:gd name="T0" fmla="*/ 46 w 69"/>
                <a:gd name="T1" fmla="*/ 16 h 70"/>
                <a:gd name="T2" fmla="*/ 46 w 69"/>
                <a:gd name="T3" fmla="*/ 34 h 70"/>
                <a:gd name="T4" fmla="*/ 55 w 69"/>
                <a:gd name="T5" fmla="*/ 25 h 70"/>
                <a:gd name="T6" fmla="*/ 46 w 69"/>
                <a:gd name="T7" fmla="*/ 16 h 70"/>
                <a:gd name="T8" fmla="*/ 61 w 69"/>
                <a:gd name="T9" fmla="*/ 9 h 70"/>
                <a:gd name="T10" fmla="*/ 29 w 69"/>
                <a:gd name="T11" fmla="*/ 9 h 70"/>
                <a:gd name="T12" fmla="*/ 26 w 69"/>
                <a:gd name="T13" fmla="*/ 37 h 70"/>
                <a:gd name="T14" fmla="*/ 20 w 69"/>
                <a:gd name="T15" fmla="*/ 43 h 70"/>
                <a:gd name="T16" fmla="*/ 27 w 69"/>
                <a:gd name="T17" fmla="*/ 50 h 70"/>
                <a:gd name="T18" fmla="*/ 33 w 69"/>
                <a:gd name="T19" fmla="*/ 44 h 70"/>
                <a:gd name="T20" fmla="*/ 61 w 69"/>
                <a:gd name="T21" fmla="*/ 41 h 70"/>
                <a:gd name="T22" fmla="*/ 61 w 69"/>
                <a:gd name="T23" fmla="*/ 9 h 70"/>
                <a:gd name="T24" fmla="*/ 34 w 69"/>
                <a:gd name="T25" fmla="*/ 36 h 70"/>
                <a:gd name="T26" fmla="*/ 34 w 69"/>
                <a:gd name="T27" fmla="*/ 14 h 70"/>
                <a:gd name="T28" fmla="*/ 56 w 69"/>
                <a:gd name="T29" fmla="*/ 14 h 70"/>
                <a:gd name="T30" fmla="*/ 56 w 69"/>
                <a:gd name="T31" fmla="*/ 36 h 70"/>
                <a:gd name="T32" fmla="*/ 34 w 69"/>
                <a:gd name="T33" fmla="*/ 36 h 70"/>
                <a:gd name="T34" fmla="*/ 17 w 69"/>
                <a:gd name="T35" fmla="*/ 43 h 70"/>
                <a:gd name="T36" fmla="*/ 0 w 69"/>
                <a:gd name="T37" fmla="*/ 58 h 70"/>
                <a:gd name="T38" fmla="*/ 11 w 69"/>
                <a:gd name="T39" fmla="*/ 70 h 70"/>
                <a:gd name="T40" fmla="*/ 27 w 69"/>
                <a:gd name="T41" fmla="*/ 52 h 70"/>
                <a:gd name="T42" fmla="*/ 17 w 69"/>
                <a:gd name="T43" fmla="*/ 43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" h="70">
                  <a:moveTo>
                    <a:pt x="46" y="16"/>
                  </a:moveTo>
                  <a:cubicBezTo>
                    <a:pt x="50" y="21"/>
                    <a:pt x="52" y="26"/>
                    <a:pt x="46" y="34"/>
                  </a:cubicBezTo>
                  <a:cubicBezTo>
                    <a:pt x="51" y="34"/>
                    <a:pt x="55" y="30"/>
                    <a:pt x="55" y="25"/>
                  </a:cubicBezTo>
                  <a:cubicBezTo>
                    <a:pt x="55" y="20"/>
                    <a:pt x="51" y="16"/>
                    <a:pt x="46" y="16"/>
                  </a:cubicBezTo>
                  <a:close/>
                  <a:moveTo>
                    <a:pt x="61" y="9"/>
                  </a:moveTo>
                  <a:cubicBezTo>
                    <a:pt x="52" y="0"/>
                    <a:pt x="38" y="0"/>
                    <a:pt x="29" y="9"/>
                  </a:cubicBezTo>
                  <a:cubicBezTo>
                    <a:pt x="22" y="16"/>
                    <a:pt x="21" y="28"/>
                    <a:pt x="26" y="37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42" y="49"/>
                    <a:pt x="53" y="48"/>
                    <a:pt x="61" y="41"/>
                  </a:cubicBezTo>
                  <a:cubicBezTo>
                    <a:pt x="69" y="32"/>
                    <a:pt x="69" y="18"/>
                    <a:pt x="61" y="9"/>
                  </a:cubicBezTo>
                  <a:close/>
                  <a:moveTo>
                    <a:pt x="34" y="36"/>
                  </a:moveTo>
                  <a:cubicBezTo>
                    <a:pt x="28" y="30"/>
                    <a:pt x="28" y="20"/>
                    <a:pt x="34" y="14"/>
                  </a:cubicBezTo>
                  <a:cubicBezTo>
                    <a:pt x="40" y="8"/>
                    <a:pt x="50" y="8"/>
                    <a:pt x="56" y="14"/>
                  </a:cubicBezTo>
                  <a:cubicBezTo>
                    <a:pt x="62" y="20"/>
                    <a:pt x="62" y="30"/>
                    <a:pt x="56" y="36"/>
                  </a:cubicBezTo>
                  <a:cubicBezTo>
                    <a:pt x="50" y="42"/>
                    <a:pt x="40" y="42"/>
                    <a:pt x="34" y="36"/>
                  </a:cubicBezTo>
                  <a:close/>
                  <a:moveTo>
                    <a:pt x="17" y="43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27" y="52"/>
                    <a:pt x="27" y="52"/>
                    <a:pt x="27" y="52"/>
                  </a:cubicBezTo>
                  <a:lnTo>
                    <a:pt x="17" y="43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52" name="直接连接符 51"/>
          <p:cNvCxnSpPr/>
          <p:nvPr/>
        </p:nvCxnSpPr>
        <p:spPr>
          <a:xfrm>
            <a:off x="6939624" y="3709511"/>
            <a:ext cx="4686319" cy="0"/>
          </a:xfrm>
          <a:prstGeom prst="line">
            <a:avLst/>
          </a:prstGeom>
          <a:ln w="28575">
            <a:solidFill>
              <a:schemeClr val="bg1"/>
            </a:solidFill>
            <a:prstDash val="soli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6498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0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3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 tmFilter="0,0; .5, 1; 1, 1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3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5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 p14:presetBounceEnd="28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8000">
                                          <p:cBhvr additive="base">
                                            <p:cTn id="2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8000">
                                          <p:cBhvr additive="base">
                                            <p:cTn id="2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2" presetClass="entr" presetSubtype="0" fill="hold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8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9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3" grpId="0" animBg="1"/>
          <p:bldP spid="25" grpId="0" animBg="1"/>
          <p:bldP spid="26" grpId="0"/>
          <p:bldP spid="2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0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3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 tmFilter="0,0; .5, 1; 1, 1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23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5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5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2" presetClass="entr" presetSubtype="0" fill="hold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2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3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7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8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9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3" grpId="0" animBg="1"/>
          <p:bldP spid="25" grpId="0" animBg="1"/>
          <p:bldP spid="26" grpId="0"/>
          <p:bldP spid="27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3"/>
          <p:cNvSpPr txBox="1">
            <a:spLocks/>
          </p:cNvSpPr>
          <p:nvPr/>
        </p:nvSpPr>
        <p:spPr>
          <a:xfrm>
            <a:off x="3143873" y="1553201"/>
            <a:ext cx="6934820" cy="421775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225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感谢您支持原创设计事业，支持设计版权产品</a:t>
            </a:r>
            <a:r>
              <a:rPr lang="en-US" sz="22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！</a:t>
            </a:r>
          </a:p>
        </p:txBody>
      </p:sp>
      <p:sp>
        <p:nvSpPr>
          <p:cNvPr id="10" name="Text Placeholder 4"/>
          <p:cNvSpPr txBox="1">
            <a:spLocks/>
          </p:cNvSpPr>
          <p:nvPr/>
        </p:nvSpPr>
        <p:spPr>
          <a:xfrm>
            <a:off x="1467645" y="2320875"/>
            <a:ext cx="10374327" cy="4231133"/>
          </a:xfrm>
          <a:prstGeom prst="rect">
            <a:avLst/>
          </a:prstGeom>
        </p:spPr>
        <p:txBody>
          <a:bodyPr/>
          <a:lstStyle/>
          <a:p>
            <a:pPr marL="482041" indent="-482041" eaLnBrk="0" hangingPunct="0">
              <a:spcBef>
                <a:spcPts val="1687"/>
              </a:spcBef>
              <a:buFont typeface="Arial" pitchFamily="34" charset="0"/>
              <a:buChar char="•"/>
              <a:defRPr/>
            </a:pPr>
            <a:r>
              <a:rPr lang="en-US" sz="1547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感谢您下载千图网</a:t>
            </a:r>
            <a:r>
              <a:rPr lang="zh-CN" alt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原创</a:t>
            </a:r>
            <a:r>
              <a:rPr lang="en-US" altLang="zh-CN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r>
              <a:rPr 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</a:t>
            </a:r>
            <a:r>
              <a:rPr lang="en-US" sz="1547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！</a:t>
            </a:r>
          </a:p>
          <a:p>
            <a:pPr marL="482041" indent="-482041" eaLnBrk="0" hangingPunct="0">
              <a:spcBef>
                <a:spcPts val="1687"/>
              </a:spcBef>
              <a:buFont typeface="Arial" pitchFamily="34" charset="0"/>
              <a:buChar char="•"/>
              <a:defRPr/>
            </a:pPr>
            <a:r>
              <a:rPr lang="en-US" sz="1547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金</a:t>
            </a:r>
            <a:r>
              <a:rPr 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！</a:t>
            </a:r>
          </a:p>
          <a:p>
            <a:pPr marL="482041" indent="-482041" eaLnBrk="0" hangingPunct="0">
              <a:spcBef>
                <a:spcPts val="1687"/>
              </a:spcBef>
              <a:buFont typeface="Arial" pitchFamily="34" charset="0"/>
              <a:buChar char="•"/>
              <a:defRPr/>
            </a:pPr>
            <a:r>
              <a:rPr 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482041" indent="-482041" eaLnBrk="0" hangingPunct="0">
              <a:spcBef>
                <a:spcPts val="1687"/>
              </a:spcBef>
              <a:buFont typeface="Arial" pitchFamily="34" charset="0"/>
              <a:buChar char="•"/>
              <a:defRPr/>
            </a:pPr>
            <a:r>
              <a:rPr 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marL="482041" indent="-482041" eaLnBrk="0" hangingPunct="0">
              <a:spcBef>
                <a:spcPts val="1687"/>
              </a:spcBef>
              <a:buFont typeface="Arial" pitchFamily="34" charset="0"/>
              <a:buChar char="•"/>
              <a:defRPr/>
            </a:pPr>
            <a:r>
              <a:rPr 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3、禁止把作品纳入商标或服务标记。</a:t>
            </a:r>
          </a:p>
          <a:p>
            <a:pPr marL="482041" indent="-482041" eaLnBrk="0" hangingPunct="0">
              <a:spcBef>
                <a:spcPts val="1687"/>
              </a:spcBef>
              <a:buFont typeface="Arial" pitchFamily="34" charset="0"/>
              <a:buChar char="•"/>
              <a:defRPr/>
            </a:pPr>
            <a:r>
              <a:rPr 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4、禁止用户用下载格式在网上传播作品。</a:t>
            </a:r>
            <a:r>
              <a:rPr lang="en-US" sz="1547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或者作品可以让第三方单独付费或共享免费下载、或通过转移电话服务系统传播</a:t>
            </a:r>
            <a:r>
              <a:rPr lang="en-US" sz="154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 bwMode="auto">
          <a:xfrm>
            <a:off x="4100810" y="680819"/>
            <a:ext cx="4757810" cy="7103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6939" rIns="0" bIns="56939" numCol="1" anchor="t" anchorCtr="0" compatLnSpc="1">
            <a:prstTxWarp prst="textNoShape">
              <a:avLst/>
            </a:prstTxWarp>
          </a:bodyPr>
          <a:lstStyle/>
          <a:p>
            <a:pPr algn="ctr" defTabSz="1285444" eaLnBrk="0" hangingPunct="0">
              <a:defRPr/>
            </a:pPr>
            <a:r>
              <a:rPr lang="en-US" sz="492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版权声明</a:t>
            </a:r>
            <a:endParaRPr lang="en-US" sz="492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5564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1000">
        <p14:prism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" r="39932" b="42937"/>
          <a:stretch/>
        </p:blipFill>
        <p:spPr>
          <a:xfrm>
            <a:off x="0" y="0"/>
            <a:ext cx="12858750" cy="7232650"/>
          </a:xfr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31" name="矩形-3"/>
          <p:cNvSpPr/>
          <p:nvPr>
            <p:custDataLst>
              <p:tags r:id="rId1"/>
            </p:custDataLst>
          </p:nvPr>
        </p:nvSpPr>
        <p:spPr>
          <a:xfrm>
            <a:off x="6418915" y="2104297"/>
            <a:ext cx="2185214" cy="20397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655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265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-2"/>
          <p:cNvSpPr/>
          <p:nvPr>
            <p:custDataLst>
              <p:tags r:id="rId2"/>
            </p:custDataLst>
          </p:nvPr>
        </p:nvSpPr>
        <p:spPr>
          <a:xfrm>
            <a:off x="3065886" y="3334038"/>
            <a:ext cx="3243196" cy="6117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en-US" sz="3375" spc="600" dirty="0" smtClean="0">
                <a:solidFill>
                  <a:schemeClr val="bg1"/>
                </a:solidFill>
                <a:latin typeface="微软雅黑" pitchFamily="34" charset="-122"/>
                <a:ea typeface="微软雅黑" panose="020B0503020204020204" pitchFamily="34" charset="-122"/>
              </a:rPr>
              <a:t>添加标题文字</a:t>
            </a:r>
            <a:endParaRPr lang="en-US" altLang="zh-CN" sz="3375" spc="600" dirty="0">
              <a:solidFill>
                <a:schemeClr val="bg1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-1"/>
          <p:cNvSpPr/>
          <p:nvPr>
            <p:custDataLst>
              <p:tags r:id="rId3"/>
            </p:custDataLst>
          </p:nvPr>
        </p:nvSpPr>
        <p:spPr>
          <a:xfrm>
            <a:off x="2649852" y="4342429"/>
            <a:ext cx="5303943" cy="87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26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itchFamily="2" charset="-79"/>
              </a:rPr>
              <a:t>Add a detailed text description here, </a:t>
            </a:r>
          </a:p>
          <a:p>
            <a:pPr algn="ctr">
              <a:lnSpc>
                <a:spcPct val="200000"/>
              </a:lnSpc>
            </a:pPr>
            <a:r>
              <a:rPr lang="en-US" altLang="zh-CN" sz="126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itchFamily="2" charset="-79"/>
              </a:rPr>
              <a:t>language description as simple and vivid.</a:t>
            </a:r>
          </a:p>
        </p:txBody>
      </p:sp>
    </p:spTree>
    <p:extLst>
      <p:ext uri="{BB962C8B-B14F-4D97-AF65-F5344CB8AC3E}">
        <p14:creationId xmlns:p14="http://schemas.microsoft.com/office/powerpoint/2010/main" val="887729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>
            <a:grpSpLocks noChangeAspect="1"/>
          </p:cNvGrpSpPr>
          <p:nvPr/>
        </p:nvGrpSpPr>
        <p:grpSpPr>
          <a:xfrm rot="5400000">
            <a:off x="10131772" y="3566696"/>
            <a:ext cx="456569" cy="303694"/>
            <a:chOff x="2881121" y="2516898"/>
            <a:chExt cx="376100" cy="250202"/>
          </a:xfrm>
          <a:solidFill>
            <a:schemeClr val="accent3"/>
          </a:solidFill>
        </p:grpSpPr>
        <p:sp>
          <p:nvSpPr>
            <p:cNvPr id="9" name="矩形 14"/>
            <p:cNvSpPr/>
            <p:nvPr/>
          </p:nvSpPr>
          <p:spPr>
            <a:xfrm rot="13500000" flipH="1">
              <a:off x="3024316" y="2525546"/>
              <a:ext cx="232905" cy="232905"/>
            </a:xfrm>
            <a:custGeom>
              <a:avLst/>
              <a:gdLst/>
              <a:ahLst/>
              <a:cxnLst/>
              <a:rect l="l" t="t" r="r" b="b"/>
              <a:pathLst>
                <a:path w="535418" h="535418">
                  <a:moveTo>
                    <a:pt x="144016" y="535418"/>
                  </a:moveTo>
                  <a:lnTo>
                    <a:pt x="0" y="391402"/>
                  </a:lnTo>
                  <a:lnTo>
                    <a:pt x="391402" y="391402"/>
                  </a:lnTo>
                  <a:lnTo>
                    <a:pt x="391402" y="0"/>
                  </a:lnTo>
                  <a:lnTo>
                    <a:pt x="535418" y="144016"/>
                  </a:lnTo>
                  <a:lnTo>
                    <a:pt x="535418" y="391402"/>
                  </a:lnTo>
                  <a:lnTo>
                    <a:pt x="535418" y="535418"/>
                  </a:lnTo>
                  <a:lnTo>
                    <a:pt x="391402" y="5354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矩形 14"/>
            <p:cNvSpPr/>
            <p:nvPr/>
          </p:nvSpPr>
          <p:spPr>
            <a:xfrm rot="13500000" flipH="1">
              <a:off x="2881122" y="2516897"/>
              <a:ext cx="250202" cy="250203"/>
            </a:xfrm>
            <a:custGeom>
              <a:avLst/>
              <a:gdLst/>
              <a:ahLst/>
              <a:cxnLst/>
              <a:rect l="l" t="t" r="r" b="b"/>
              <a:pathLst>
                <a:path w="575182" h="575183">
                  <a:moveTo>
                    <a:pt x="183779" y="575183"/>
                  </a:moveTo>
                  <a:lnTo>
                    <a:pt x="0" y="391403"/>
                  </a:lnTo>
                  <a:lnTo>
                    <a:pt x="391402" y="391403"/>
                  </a:lnTo>
                  <a:lnTo>
                    <a:pt x="391402" y="0"/>
                  </a:lnTo>
                  <a:lnTo>
                    <a:pt x="575182" y="183780"/>
                  </a:lnTo>
                  <a:lnTo>
                    <a:pt x="575182" y="391403"/>
                  </a:lnTo>
                  <a:lnTo>
                    <a:pt x="575182" y="575183"/>
                  </a:lnTo>
                  <a:lnTo>
                    <a:pt x="391402" y="57518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623687" y="2013920"/>
            <a:ext cx="3424648" cy="1518591"/>
            <a:chOff x="6137721" y="568403"/>
            <a:chExt cx="2435756" cy="1079946"/>
          </a:xfrm>
        </p:grpSpPr>
        <p:sp>
          <p:nvSpPr>
            <p:cNvPr id="12" name="矩形 11"/>
            <p:cNvSpPr/>
            <p:nvPr/>
          </p:nvSpPr>
          <p:spPr>
            <a:xfrm>
              <a:off x="6137721" y="568403"/>
              <a:ext cx="2435756" cy="107994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6416881" y="798176"/>
              <a:ext cx="1807325" cy="593762"/>
              <a:chOff x="6465370" y="887065"/>
              <a:chExt cx="1807325" cy="593762"/>
            </a:xfrm>
          </p:grpSpPr>
          <p:sp>
            <p:nvSpPr>
              <p:cNvPr id="14" name="TextBox 11"/>
              <p:cNvSpPr txBox="1"/>
              <p:nvPr/>
            </p:nvSpPr>
            <p:spPr>
              <a:xfrm>
                <a:off x="6465370" y="887065"/>
                <a:ext cx="1807325" cy="4003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58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推进第一步骤</a:t>
                </a:r>
              </a:p>
            </p:txBody>
          </p:sp>
          <p:sp>
            <p:nvSpPr>
              <p:cNvPr id="15" name="Rectangle 13" descr="FD1DDF730CE4456e89755B07FE1653D0# #Rectangle 13"/>
              <p:cNvSpPr>
                <a:spLocks noChangeArrowheads="1"/>
              </p:cNvSpPr>
              <p:nvPr/>
            </p:nvSpPr>
            <p:spPr bwMode="auto">
              <a:xfrm>
                <a:off x="6706688" y="1276634"/>
                <a:ext cx="1394800" cy="2041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just" eaLnBrk="1" hangingPunct="1">
                  <a:spcBef>
                    <a:spcPct val="0"/>
                  </a:spcBef>
                  <a:buNone/>
                  <a:defRPr/>
                </a:pPr>
                <a:r>
                  <a:rPr lang="zh-CN" altLang="en-US" sz="1266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此处添加简短文字说明。</a:t>
                </a:r>
                <a:endParaRPr lang="en-US" altLang="zh-CN" sz="1266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8623687" y="4099442"/>
            <a:ext cx="3424648" cy="1518591"/>
            <a:chOff x="6137721" y="2051523"/>
            <a:chExt cx="2435756" cy="1079946"/>
          </a:xfrm>
        </p:grpSpPr>
        <p:sp>
          <p:nvSpPr>
            <p:cNvPr id="17" name="矩形 16"/>
            <p:cNvSpPr/>
            <p:nvPr/>
          </p:nvSpPr>
          <p:spPr>
            <a:xfrm>
              <a:off x="6137721" y="2051523"/>
              <a:ext cx="2435756" cy="10799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6416881" y="2281296"/>
              <a:ext cx="1807325" cy="593762"/>
              <a:chOff x="6465370" y="887065"/>
              <a:chExt cx="1807325" cy="593762"/>
            </a:xfrm>
          </p:grpSpPr>
          <p:sp>
            <p:nvSpPr>
              <p:cNvPr id="19" name="TextBox 16"/>
              <p:cNvSpPr txBox="1"/>
              <p:nvPr/>
            </p:nvSpPr>
            <p:spPr>
              <a:xfrm>
                <a:off x="6465370" y="887065"/>
                <a:ext cx="1807325" cy="4003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3058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推进第二步骤</a:t>
                </a:r>
              </a:p>
            </p:txBody>
          </p:sp>
          <p:sp>
            <p:nvSpPr>
              <p:cNvPr id="20" name="Rectangle 13" descr="FD1DDF730CE4456e89755B07FE1653D0# #Rectangle 13"/>
              <p:cNvSpPr>
                <a:spLocks noChangeArrowheads="1"/>
              </p:cNvSpPr>
              <p:nvPr/>
            </p:nvSpPr>
            <p:spPr bwMode="auto">
              <a:xfrm>
                <a:off x="6706688" y="1276634"/>
                <a:ext cx="1394800" cy="2041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just" eaLnBrk="1" hangingPunct="1">
                  <a:spcBef>
                    <a:spcPct val="0"/>
                  </a:spcBef>
                  <a:buNone/>
                  <a:defRPr/>
                </a:pPr>
                <a:r>
                  <a:rPr lang="zh-CN" altLang="en-US" sz="1266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此处添加简短文字说明。</a:t>
                </a:r>
                <a:endParaRPr lang="en-US" altLang="zh-CN" sz="1266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21" name="Rectangle 11"/>
          <p:cNvSpPr/>
          <p:nvPr/>
        </p:nvSpPr>
        <p:spPr>
          <a:xfrm>
            <a:off x="861038" y="2013920"/>
            <a:ext cx="2577918" cy="3604112"/>
          </a:xfrm>
          <a:prstGeom prst="rect">
            <a:avLst/>
          </a:prstGeom>
          <a:blipFill>
            <a:blip r:embed="rId3"/>
            <a:srcRect/>
            <a:stretch>
              <a:fillRect l="-3799" r="-37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8568" tIns="64284" rIns="128568" bIns="64284" rtlCol="0" anchor="ctr"/>
          <a:lstStyle/>
          <a:p>
            <a:pPr algn="ctr"/>
            <a:endParaRPr 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3645138" y="3320227"/>
            <a:ext cx="4505361" cy="2598026"/>
          </a:xfrm>
          <a:prstGeom prst="rect">
            <a:avLst/>
          </a:prstGeom>
        </p:spPr>
        <p:txBody>
          <a:bodyPr wrap="square" lIns="128593" tIns="64297" rIns="128593" bIns="64297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71" kern="3000" spc="33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单击此处添加文本内容，文字内容需概括精炼，建议与标题相关并符合整体语言风格，语言描述尽量简洁生动。，不用多余的文字修饰，建议与标题相关并符合整体语言风格，语言描述尽量简洁生动。</a:t>
            </a:r>
            <a:endParaRPr lang="en-US" altLang="zh-CN" sz="1371" kern="3000" spc="33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30000"/>
              </a:lnSpc>
            </a:pPr>
            <a:endParaRPr lang="en-US" altLang="zh-CN" sz="1371" kern="3000" spc="33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371" kern="3000" spc="33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文字内容需概括精炼，建议与标题相关并符合整体语言风格，语言描述尽量简洁生动</a:t>
            </a:r>
          </a:p>
          <a:p>
            <a:pPr>
              <a:lnSpc>
                <a:spcPct val="130000"/>
              </a:lnSpc>
            </a:pPr>
            <a:endParaRPr lang="zh-CN" altLang="en-US" sz="1371" kern="3000" spc="33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30000"/>
              </a:lnSpc>
            </a:pPr>
            <a:endParaRPr lang="zh-CN" altLang="en-US" sz="1371" kern="3000" spc="33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42451" y="1892272"/>
            <a:ext cx="5571094" cy="827707"/>
          </a:xfrm>
          <a:prstGeom prst="rect">
            <a:avLst/>
          </a:prstGeom>
          <a:noFill/>
        </p:spPr>
        <p:txBody>
          <a:bodyPr wrap="square" lIns="128568" tIns="64284" rIns="128568" bIns="64284" rtlCol="0" anchor="ctr">
            <a:spAutoFit/>
          </a:bodyPr>
          <a:lstStyle/>
          <a:p>
            <a:r>
              <a:rPr lang="zh-CN" altLang="en-US" sz="4535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en-US" sz="4535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Rectangle 6"/>
          <p:cNvSpPr/>
          <p:nvPr/>
        </p:nvSpPr>
        <p:spPr>
          <a:xfrm>
            <a:off x="3642451" y="2558564"/>
            <a:ext cx="5571094" cy="515378"/>
          </a:xfrm>
          <a:prstGeom prst="rect">
            <a:avLst/>
          </a:prstGeom>
        </p:spPr>
        <p:txBody>
          <a:bodyPr wrap="square" lIns="128568" tIns="64284" rIns="128568" bIns="64284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4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单击此处添加副标题或详细文本描述</a:t>
            </a:r>
          </a:p>
        </p:txBody>
      </p:sp>
      <p:sp>
        <p:nvSpPr>
          <p:cNvPr id="25" name="矩形 24"/>
          <p:cNvSpPr/>
          <p:nvPr/>
        </p:nvSpPr>
        <p:spPr>
          <a:xfrm>
            <a:off x="3768955" y="3117720"/>
            <a:ext cx="4302329" cy="506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8568" tIns="64284" rIns="128568" bIns="64284"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195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5000">
        <p14:prism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00"/>
                            </p:stCondLst>
                            <p:childTnLst>
                              <p:par>
                                <p:cTn id="41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300"/>
                            </p:stCondLst>
                            <p:childTnLst>
                              <p:par>
                                <p:cTn id="4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build="p"/>
      <p:bldP spid="23" grpId="0"/>
      <p:bldP spid="24" grpId="0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11"/>
          <p:cNvGrpSpPr/>
          <p:nvPr/>
        </p:nvGrpSpPr>
        <p:grpSpPr>
          <a:xfrm>
            <a:off x="429607" y="1411710"/>
            <a:ext cx="4577969" cy="5362643"/>
            <a:chOff x="406276" y="1164961"/>
            <a:chExt cx="4341396" cy="5084859"/>
          </a:xfrm>
          <a:effectLst>
            <a:outerShdw blurRad="76200" dir="13500000" sy="23000" kx="1200000" algn="br" rotWithShape="0">
              <a:prstClr val="black">
                <a:alpha val="6000"/>
              </a:prstClr>
            </a:outerShdw>
          </a:effectLst>
        </p:grpSpPr>
        <p:grpSp>
          <p:nvGrpSpPr>
            <p:cNvPr id="27" name="Group 10"/>
            <p:cNvGrpSpPr/>
            <p:nvPr/>
          </p:nvGrpSpPr>
          <p:grpSpPr>
            <a:xfrm>
              <a:off x="406276" y="1801645"/>
              <a:ext cx="3980467" cy="4448175"/>
              <a:chOff x="406276" y="1801645"/>
              <a:chExt cx="3980467" cy="4448175"/>
            </a:xfrm>
          </p:grpSpPr>
          <p:sp>
            <p:nvSpPr>
              <p:cNvPr id="29" name="Freeform 5"/>
              <p:cNvSpPr>
                <a:spLocks/>
              </p:cNvSpPr>
              <p:nvPr/>
            </p:nvSpPr>
            <p:spPr bwMode="auto">
              <a:xfrm rot="18900000">
                <a:off x="3337405" y="1801645"/>
                <a:ext cx="1049338" cy="4448175"/>
              </a:xfrm>
              <a:custGeom>
                <a:avLst/>
                <a:gdLst>
                  <a:gd name="T0" fmla="*/ 142 w 279"/>
                  <a:gd name="T1" fmla="*/ 1183 h 1183"/>
                  <a:gd name="T2" fmla="*/ 40 w 279"/>
                  <a:gd name="T3" fmla="*/ 1143 h 1183"/>
                  <a:gd name="T4" fmla="*/ 0 w 279"/>
                  <a:gd name="T5" fmla="*/ 1051 h 1183"/>
                  <a:gd name="T6" fmla="*/ 0 w 279"/>
                  <a:gd name="T7" fmla="*/ 45 h 1183"/>
                  <a:gd name="T8" fmla="*/ 45 w 279"/>
                  <a:gd name="T9" fmla="*/ 0 h 1183"/>
                  <a:gd name="T10" fmla="*/ 90 w 279"/>
                  <a:gd name="T11" fmla="*/ 45 h 1183"/>
                  <a:gd name="T12" fmla="*/ 90 w 279"/>
                  <a:gd name="T13" fmla="*/ 1051 h 1183"/>
                  <a:gd name="T14" fmla="*/ 103 w 279"/>
                  <a:gd name="T15" fmla="*/ 1077 h 1183"/>
                  <a:gd name="T16" fmla="*/ 145 w 279"/>
                  <a:gd name="T17" fmla="*/ 1093 h 1183"/>
                  <a:gd name="T18" fmla="*/ 189 w 279"/>
                  <a:gd name="T19" fmla="*/ 1051 h 1183"/>
                  <a:gd name="T20" fmla="*/ 189 w 279"/>
                  <a:gd name="T21" fmla="*/ 1007 h 1183"/>
                  <a:gd name="T22" fmla="*/ 234 w 279"/>
                  <a:gd name="T23" fmla="*/ 962 h 1183"/>
                  <a:gd name="T24" fmla="*/ 279 w 279"/>
                  <a:gd name="T25" fmla="*/ 1007 h 1183"/>
                  <a:gd name="T26" fmla="*/ 279 w 279"/>
                  <a:gd name="T27" fmla="*/ 1051 h 1183"/>
                  <a:gd name="T28" fmla="*/ 149 w 279"/>
                  <a:gd name="T29" fmla="*/ 1183 h 1183"/>
                  <a:gd name="T30" fmla="*/ 142 w 279"/>
                  <a:gd name="T31" fmla="*/ 1183 h 1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9" h="1183">
                    <a:moveTo>
                      <a:pt x="142" y="1183"/>
                    </a:moveTo>
                    <a:cubicBezTo>
                      <a:pt x="104" y="1183"/>
                      <a:pt x="67" y="1169"/>
                      <a:pt x="40" y="1143"/>
                    </a:cubicBezTo>
                    <a:cubicBezTo>
                      <a:pt x="14" y="1118"/>
                      <a:pt x="0" y="1085"/>
                      <a:pt x="0" y="1051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20"/>
                      <a:pt x="20" y="0"/>
                      <a:pt x="45" y="0"/>
                    </a:cubicBezTo>
                    <a:cubicBezTo>
                      <a:pt x="70" y="0"/>
                      <a:pt x="90" y="20"/>
                      <a:pt x="90" y="45"/>
                    </a:cubicBezTo>
                    <a:cubicBezTo>
                      <a:pt x="90" y="1051"/>
                      <a:pt x="90" y="1051"/>
                      <a:pt x="90" y="1051"/>
                    </a:cubicBezTo>
                    <a:cubicBezTo>
                      <a:pt x="90" y="1060"/>
                      <a:pt x="95" y="1070"/>
                      <a:pt x="103" y="1077"/>
                    </a:cubicBezTo>
                    <a:cubicBezTo>
                      <a:pt x="114" y="1088"/>
                      <a:pt x="129" y="1093"/>
                      <a:pt x="145" y="1093"/>
                    </a:cubicBezTo>
                    <a:cubicBezTo>
                      <a:pt x="170" y="1092"/>
                      <a:pt x="189" y="1073"/>
                      <a:pt x="189" y="1051"/>
                    </a:cubicBezTo>
                    <a:cubicBezTo>
                      <a:pt x="189" y="1007"/>
                      <a:pt x="189" y="1007"/>
                      <a:pt x="189" y="1007"/>
                    </a:cubicBezTo>
                    <a:cubicBezTo>
                      <a:pt x="189" y="982"/>
                      <a:pt x="209" y="962"/>
                      <a:pt x="234" y="962"/>
                    </a:cubicBezTo>
                    <a:cubicBezTo>
                      <a:pt x="259" y="962"/>
                      <a:pt x="279" y="982"/>
                      <a:pt x="279" y="1007"/>
                    </a:cubicBezTo>
                    <a:cubicBezTo>
                      <a:pt x="279" y="1051"/>
                      <a:pt x="279" y="1051"/>
                      <a:pt x="279" y="1051"/>
                    </a:cubicBezTo>
                    <a:cubicBezTo>
                      <a:pt x="279" y="1122"/>
                      <a:pt x="222" y="1180"/>
                      <a:pt x="149" y="1183"/>
                    </a:cubicBezTo>
                    <a:cubicBezTo>
                      <a:pt x="147" y="1183"/>
                      <a:pt x="144" y="1183"/>
                      <a:pt x="142" y="1183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0" name="Freeform 6"/>
              <p:cNvSpPr>
                <a:spLocks/>
              </p:cNvSpPr>
              <p:nvPr/>
            </p:nvSpPr>
            <p:spPr bwMode="auto">
              <a:xfrm rot="18900000">
                <a:off x="406276" y="3369422"/>
                <a:ext cx="2116138" cy="1936750"/>
              </a:xfrm>
              <a:custGeom>
                <a:avLst/>
                <a:gdLst>
                  <a:gd name="T0" fmla="*/ 563 w 563"/>
                  <a:gd name="T1" fmla="*/ 0 h 515"/>
                  <a:gd name="T2" fmla="*/ 0 w 563"/>
                  <a:gd name="T3" fmla="*/ 482 h 515"/>
                  <a:gd name="T4" fmla="*/ 113 w 563"/>
                  <a:gd name="T5" fmla="*/ 474 h 515"/>
                  <a:gd name="T6" fmla="*/ 367 w 563"/>
                  <a:gd name="T7" fmla="*/ 515 h 515"/>
                  <a:gd name="T8" fmla="*/ 563 w 563"/>
                  <a:gd name="T9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15">
                    <a:moveTo>
                      <a:pt x="563" y="0"/>
                    </a:moveTo>
                    <a:cubicBezTo>
                      <a:pt x="283" y="47"/>
                      <a:pt x="61" y="238"/>
                      <a:pt x="0" y="482"/>
                    </a:cubicBezTo>
                    <a:cubicBezTo>
                      <a:pt x="37" y="477"/>
                      <a:pt x="74" y="474"/>
                      <a:pt x="113" y="474"/>
                    </a:cubicBezTo>
                    <a:cubicBezTo>
                      <a:pt x="202" y="474"/>
                      <a:pt x="288" y="489"/>
                      <a:pt x="367" y="515"/>
                    </a:cubicBezTo>
                    <a:cubicBezTo>
                      <a:pt x="372" y="384"/>
                      <a:pt x="406" y="170"/>
                      <a:pt x="5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1" name="Freeform 7"/>
              <p:cNvSpPr>
                <a:spLocks/>
              </p:cNvSpPr>
              <p:nvPr/>
            </p:nvSpPr>
            <p:spPr bwMode="auto">
              <a:xfrm rot="18900000">
                <a:off x="1586775" y="2209992"/>
                <a:ext cx="1973263" cy="1997075"/>
              </a:xfrm>
              <a:custGeom>
                <a:avLst/>
                <a:gdLst>
                  <a:gd name="T0" fmla="*/ 251 w 525"/>
                  <a:gd name="T1" fmla="*/ 0 h 531"/>
                  <a:gd name="T2" fmla="*/ 242 w 525"/>
                  <a:gd name="T3" fmla="*/ 0 h 531"/>
                  <a:gd name="T4" fmla="*/ 0 w 525"/>
                  <a:gd name="T5" fmla="*/ 529 h 531"/>
                  <a:gd name="T6" fmla="*/ 259 w 525"/>
                  <a:gd name="T7" fmla="*/ 486 h 531"/>
                  <a:gd name="T8" fmla="*/ 525 w 525"/>
                  <a:gd name="T9" fmla="*/ 531 h 531"/>
                  <a:gd name="T10" fmla="*/ 251 w 525"/>
                  <a:gd name="T11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5" h="531">
                    <a:moveTo>
                      <a:pt x="251" y="0"/>
                    </a:moveTo>
                    <a:cubicBezTo>
                      <a:pt x="248" y="0"/>
                      <a:pt x="245" y="0"/>
                      <a:pt x="242" y="0"/>
                    </a:cubicBezTo>
                    <a:cubicBezTo>
                      <a:pt x="45" y="161"/>
                      <a:pt x="5" y="394"/>
                      <a:pt x="0" y="529"/>
                    </a:cubicBezTo>
                    <a:cubicBezTo>
                      <a:pt x="81" y="501"/>
                      <a:pt x="168" y="486"/>
                      <a:pt x="259" y="486"/>
                    </a:cubicBezTo>
                    <a:cubicBezTo>
                      <a:pt x="353" y="486"/>
                      <a:pt x="443" y="502"/>
                      <a:pt x="525" y="531"/>
                    </a:cubicBezTo>
                    <a:cubicBezTo>
                      <a:pt x="516" y="396"/>
                      <a:pt x="467" y="155"/>
                      <a:pt x="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8" name="Freeform 8"/>
            <p:cNvSpPr>
              <a:spLocks/>
            </p:cNvSpPr>
            <p:nvPr/>
          </p:nvSpPr>
          <p:spPr bwMode="auto">
            <a:xfrm rot="18900000">
              <a:off x="2552159" y="1164961"/>
              <a:ext cx="2195513" cy="1943100"/>
            </a:xfrm>
            <a:custGeom>
              <a:avLst/>
              <a:gdLst>
                <a:gd name="T0" fmla="*/ 0 w 584"/>
                <a:gd name="T1" fmla="*/ 0 h 517"/>
                <a:gd name="T2" fmla="*/ 223 w 584"/>
                <a:gd name="T3" fmla="*/ 517 h 517"/>
                <a:gd name="T4" fmla="*/ 471 w 584"/>
                <a:gd name="T5" fmla="*/ 478 h 517"/>
                <a:gd name="T6" fmla="*/ 584 w 584"/>
                <a:gd name="T7" fmla="*/ 486 h 517"/>
                <a:gd name="T8" fmla="*/ 0 w 584"/>
                <a:gd name="T9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4" h="517">
                  <a:moveTo>
                    <a:pt x="0" y="0"/>
                  </a:moveTo>
                  <a:cubicBezTo>
                    <a:pt x="170" y="167"/>
                    <a:pt x="213" y="386"/>
                    <a:pt x="223" y="517"/>
                  </a:cubicBezTo>
                  <a:cubicBezTo>
                    <a:pt x="300" y="492"/>
                    <a:pt x="384" y="478"/>
                    <a:pt x="471" y="478"/>
                  </a:cubicBezTo>
                  <a:cubicBezTo>
                    <a:pt x="509" y="478"/>
                    <a:pt x="547" y="481"/>
                    <a:pt x="584" y="486"/>
                  </a:cubicBezTo>
                  <a:cubicBezTo>
                    <a:pt x="521" y="236"/>
                    <a:pt x="290" y="4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2" name="Oval 12"/>
          <p:cNvSpPr>
            <a:spLocks noChangeArrowheads="1"/>
          </p:cNvSpPr>
          <p:nvPr/>
        </p:nvSpPr>
        <p:spPr bwMode="auto">
          <a:xfrm>
            <a:off x="6987480" y="4241442"/>
            <a:ext cx="189809" cy="189833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6435" tIns="48218" rIns="96435" bIns="48218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Oval 13"/>
          <p:cNvSpPr>
            <a:spLocks noChangeArrowheads="1"/>
          </p:cNvSpPr>
          <p:nvPr/>
        </p:nvSpPr>
        <p:spPr bwMode="auto">
          <a:xfrm>
            <a:off x="6987480" y="5301555"/>
            <a:ext cx="189809" cy="189833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6435" tIns="48218" rIns="96435" bIns="48218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Oval 14"/>
          <p:cNvSpPr>
            <a:spLocks noChangeArrowheads="1"/>
          </p:cNvSpPr>
          <p:nvPr/>
        </p:nvSpPr>
        <p:spPr bwMode="auto">
          <a:xfrm>
            <a:off x="9794790" y="4219231"/>
            <a:ext cx="189809" cy="189833"/>
          </a:xfrm>
          <a:prstGeom prst="ellipse">
            <a:avLst/>
          </a:pr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6435" tIns="48218" rIns="96435" bIns="48218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TextBox 15"/>
          <p:cNvSpPr txBox="1"/>
          <p:nvPr/>
        </p:nvSpPr>
        <p:spPr>
          <a:xfrm>
            <a:off x="7228172" y="4090325"/>
            <a:ext cx="1050288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8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  <a:endParaRPr lang="id-ID" altLang="zh-CN" sz="1687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Box 16"/>
          <p:cNvSpPr txBox="1"/>
          <p:nvPr/>
        </p:nvSpPr>
        <p:spPr>
          <a:xfrm>
            <a:off x="7228173" y="4359423"/>
            <a:ext cx="2566617" cy="85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66" kern="3000" spc="33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文字内容需概括精炼，建议与标题相关并符合整体语言风格，语言描述尽量简洁生动</a:t>
            </a:r>
          </a:p>
        </p:txBody>
      </p:sp>
      <p:sp>
        <p:nvSpPr>
          <p:cNvPr id="37" name="TextBox 17"/>
          <p:cNvSpPr txBox="1"/>
          <p:nvPr/>
        </p:nvSpPr>
        <p:spPr>
          <a:xfrm>
            <a:off x="7228172" y="5156111"/>
            <a:ext cx="1050288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8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  <a:endParaRPr lang="id-ID" altLang="zh-CN" sz="1687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Box 18"/>
          <p:cNvSpPr txBox="1"/>
          <p:nvPr/>
        </p:nvSpPr>
        <p:spPr>
          <a:xfrm>
            <a:off x="7228173" y="5425208"/>
            <a:ext cx="2566617" cy="85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66" kern="3000" spc="33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文字内容需概括精炼，建议与标题相关并符合整体语言风格，语言描述尽量简洁生动</a:t>
            </a:r>
          </a:p>
        </p:txBody>
      </p:sp>
      <p:sp>
        <p:nvSpPr>
          <p:cNvPr id="39" name="TextBox 19"/>
          <p:cNvSpPr txBox="1"/>
          <p:nvPr/>
        </p:nvSpPr>
        <p:spPr>
          <a:xfrm>
            <a:off x="10035482" y="4090325"/>
            <a:ext cx="1050288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8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  <a:endParaRPr lang="id-ID" altLang="zh-CN" sz="1687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TextBox 20"/>
          <p:cNvSpPr txBox="1"/>
          <p:nvPr/>
        </p:nvSpPr>
        <p:spPr>
          <a:xfrm>
            <a:off x="10035482" y="4359423"/>
            <a:ext cx="2566617" cy="85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66" kern="3000" spc="33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文字内容需概括精炼，建议与标题相关并符合整体语言风格，语言描述尽量简洁生动</a:t>
            </a:r>
          </a:p>
        </p:txBody>
      </p:sp>
      <p:sp>
        <p:nvSpPr>
          <p:cNvPr id="41" name="TextBox 21"/>
          <p:cNvSpPr txBox="1"/>
          <p:nvPr/>
        </p:nvSpPr>
        <p:spPr>
          <a:xfrm rot="2720362">
            <a:off x="3772083" y="4951514"/>
            <a:ext cx="947695" cy="3194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7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  <a:endParaRPr lang="id-ID" altLang="zh-CN" sz="1476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Box 22"/>
          <p:cNvSpPr txBox="1"/>
          <p:nvPr/>
        </p:nvSpPr>
        <p:spPr>
          <a:xfrm>
            <a:off x="6987479" y="2885959"/>
            <a:ext cx="4901691" cy="598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66" kern="3000" spc="33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文字内容需概括精炼，建议与标题相关并符合整体语言风格，语言描述尽量简洁生动</a:t>
            </a:r>
          </a:p>
        </p:txBody>
      </p:sp>
      <p:sp>
        <p:nvSpPr>
          <p:cNvPr id="43" name="TextBox 23"/>
          <p:cNvSpPr txBox="1"/>
          <p:nvPr/>
        </p:nvSpPr>
        <p:spPr>
          <a:xfrm>
            <a:off x="6987481" y="2574136"/>
            <a:ext cx="1050288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8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添加标题</a:t>
            </a:r>
            <a:endParaRPr lang="id-ID" sz="1687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Freeform 12"/>
          <p:cNvSpPr>
            <a:spLocks noEditPoints="1"/>
          </p:cNvSpPr>
          <p:nvPr/>
        </p:nvSpPr>
        <p:spPr bwMode="auto">
          <a:xfrm rot="20105549">
            <a:off x="1289555" y="4657249"/>
            <a:ext cx="588414" cy="455844"/>
          </a:xfrm>
          <a:custGeom>
            <a:avLst/>
            <a:gdLst>
              <a:gd name="T0" fmla="*/ 251 w 559"/>
              <a:gd name="T1" fmla="*/ 433 h 433"/>
              <a:gd name="T2" fmla="*/ 112 w 559"/>
              <a:gd name="T3" fmla="*/ 433 h 433"/>
              <a:gd name="T4" fmla="*/ 112 w 559"/>
              <a:gd name="T5" fmla="*/ 255 h 433"/>
              <a:gd name="T6" fmla="*/ 0 w 559"/>
              <a:gd name="T7" fmla="*/ 255 h 433"/>
              <a:gd name="T8" fmla="*/ 287 w 559"/>
              <a:gd name="T9" fmla="*/ 0 h 433"/>
              <a:gd name="T10" fmla="*/ 344 w 559"/>
              <a:gd name="T11" fmla="*/ 52 h 433"/>
              <a:gd name="T12" fmla="*/ 344 w 559"/>
              <a:gd name="T13" fmla="*/ 42 h 433"/>
              <a:gd name="T14" fmla="*/ 431 w 559"/>
              <a:gd name="T15" fmla="*/ 42 h 433"/>
              <a:gd name="T16" fmla="*/ 431 w 559"/>
              <a:gd name="T17" fmla="*/ 125 h 433"/>
              <a:gd name="T18" fmla="*/ 559 w 559"/>
              <a:gd name="T19" fmla="*/ 255 h 433"/>
              <a:gd name="T20" fmla="*/ 460 w 559"/>
              <a:gd name="T21" fmla="*/ 255 h 433"/>
              <a:gd name="T22" fmla="*/ 460 w 559"/>
              <a:gd name="T23" fmla="*/ 428 h 433"/>
              <a:gd name="T24" fmla="*/ 320 w 559"/>
              <a:gd name="T25" fmla="*/ 428 h 433"/>
              <a:gd name="T26" fmla="*/ 320 w 559"/>
              <a:gd name="T27" fmla="*/ 312 h 433"/>
              <a:gd name="T28" fmla="*/ 251 w 559"/>
              <a:gd name="T29" fmla="*/ 312 h 433"/>
              <a:gd name="T30" fmla="*/ 251 w 559"/>
              <a:gd name="T31" fmla="*/ 433 h 433"/>
              <a:gd name="T32" fmla="*/ 142 w 559"/>
              <a:gd name="T33" fmla="*/ 400 h 433"/>
              <a:gd name="T34" fmla="*/ 221 w 559"/>
              <a:gd name="T35" fmla="*/ 400 h 433"/>
              <a:gd name="T36" fmla="*/ 221 w 559"/>
              <a:gd name="T37" fmla="*/ 279 h 433"/>
              <a:gd name="T38" fmla="*/ 351 w 559"/>
              <a:gd name="T39" fmla="*/ 279 h 433"/>
              <a:gd name="T40" fmla="*/ 351 w 559"/>
              <a:gd name="T41" fmla="*/ 397 h 433"/>
              <a:gd name="T42" fmla="*/ 429 w 559"/>
              <a:gd name="T43" fmla="*/ 397 h 433"/>
              <a:gd name="T44" fmla="*/ 429 w 559"/>
              <a:gd name="T45" fmla="*/ 222 h 433"/>
              <a:gd name="T46" fmla="*/ 481 w 559"/>
              <a:gd name="T47" fmla="*/ 222 h 433"/>
              <a:gd name="T48" fmla="*/ 398 w 559"/>
              <a:gd name="T49" fmla="*/ 137 h 433"/>
              <a:gd name="T50" fmla="*/ 398 w 559"/>
              <a:gd name="T51" fmla="*/ 73 h 433"/>
              <a:gd name="T52" fmla="*/ 377 w 559"/>
              <a:gd name="T53" fmla="*/ 73 h 433"/>
              <a:gd name="T54" fmla="*/ 377 w 559"/>
              <a:gd name="T55" fmla="*/ 125 h 433"/>
              <a:gd name="T56" fmla="*/ 287 w 559"/>
              <a:gd name="T57" fmla="*/ 42 h 433"/>
              <a:gd name="T58" fmla="*/ 86 w 559"/>
              <a:gd name="T59" fmla="*/ 222 h 433"/>
              <a:gd name="T60" fmla="*/ 142 w 559"/>
              <a:gd name="T61" fmla="*/ 222 h 433"/>
              <a:gd name="T62" fmla="*/ 142 w 559"/>
              <a:gd name="T63" fmla="*/ 400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59" h="433">
                <a:moveTo>
                  <a:pt x="251" y="433"/>
                </a:moveTo>
                <a:lnTo>
                  <a:pt x="112" y="433"/>
                </a:lnTo>
                <a:lnTo>
                  <a:pt x="112" y="255"/>
                </a:lnTo>
                <a:lnTo>
                  <a:pt x="0" y="255"/>
                </a:lnTo>
                <a:lnTo>
                  <a:pt x="287" y="0"/>
                </a:lnTo>
                <a:lnTo>
                  <a:pt x="344" y="52"/>
                </a:lnTo>
                <a:lnTo>
                  <a:pt x="344" y="42"/>
                </a:lnTo>
                <a:lnTo>
                  <a:pt x="431" y="42"/>
                </a:lnTo>
                <a:lnTo>
                  <a:pt x="431" y="125"/>
                </a:lnTo>
                <a:lnTo>
                  <a:pt x="559" y="255"/>
                </a:lnTo>
                <a:lnTo>
                  <a:pt x="460" y="255"/>
                </a:lnTo>
                <a:lnTo>
                  <a:pt x="460" y="428"/>
                </a:lnTo>
                <a:lnTo>
                  <a:pt x="320" y="428"/>
                </a:lnTo>
                <a:lnTo>
                  <a:pt x="320" y="312"/>
                </a:lnTo>
                <a:lnTo>
                  <a:pt x="251" y="312"/>
                </a:lnTo>
                <a:lnTo>
                  <a:pt x="251" y="433"/>
                </a:lnTo>
                <a:close/>
                <a:moveTo>
                  <a:pt x="142" y="400"/>
                </a:moveTo>
                <a:lnTo>
                  <a:pt x="221" y="400"/>
                </a:lnTo>
                <a:lnTo>
                  <a:pt x="221" y="279"/>
                </a:lnTo>
                <a:lnTo>
                  <a:pt x="351" y="279"/>
                </a:lnTo>
                <a:lnTo>
                  <a:pt x="351" y="397"/>
                </a:lnTo>
                <a:lnTo>
                  <a:pt x="429" y="397"/>
                </a:lnTo>
                <a:lnTo>
                  <a:pt x="429" y="222"/>
                </a:lnTo>
                <a:lnTo>
                  <a:pt x="481" y="222"/>
                </a:lnTo>
                <a:lnTo>
                  <a:pt x="398" y="137"/>
                </a:lnTo>
                <a:lnTo>
                  <a:pt x="398" y="73"/>
                </a:lnTo>
                <a:lnTo>
                  <a:pt x="377" y="73"/>
                </a:lnTo>
                <a:lnTo>
                  <a:pt x="377" y="125"/>
                </a:lnTo>
                <a:lnTo>
                  <a:pt x="287" y="42"/>
                </a:lnTo>
                <a:lnTo>
                  <a:pt x="86" y="222"/>
                </a:lnTo>
                <a:lnTo>
                  <a:pt x="142" y="222"/>
                </a:lnTo>
                <a:lnTo>
                  <a:pt x="14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5" name="Group 41"/>
          <p:cNvGrpSpPr/>
          <p:nvPr/>
        </p:nvGrpSpPr>
        <p:grpSpPr>
          <a:xfrm>
            <a:off x="2583276" y="3377526"/>
            <a:ext cx="473052" cy="460411"/>
            <a:chOff x="4011613" y="6192838"/>
            <a:chExt cx="709613" cy="690562"/>
          </a:xfrm>
          <a:solidFill>
            <a:schemeClr val="bg1"/>
          </a:solidFill>
        </p:grpSpPr>
        <p:sp>
          <p:nvSpPr>
            <p:cNvPr id="46" name="Freeform 20"/>
            <p:cNvSpPr>
              <a:spLocks/>
            </p:cNvSpPr>
            <p:nvPr/>
          </p:nvSpPr>
          <p:spPr bwMode="auto">
            <a:xfrm>
              <a:off x="4368801" y="6203950"/>
              <a:ext cx="255588" cy="225425"/>
            </a:xfrm>
            <a:custGeom>
              <a:avLst/>
              <a:gdLst>
                <a:gd name="T0" fmla="*/ 53 w 68"/>
                <a:gd name="T1" fmla="*/ 31 h 60"/>
                <a:gd name="T2" fmla="*/ 48 w 68"/>
                <a:gd name="T3" fmla="*/ 23 h 60"/>
                <a:gd name="T4" fmla="*/ 41 w 68"/>
                <a:gd name="T5" fmla="*/ 8 h 60"/>
                <a:gd name="T6" fmla="*/ 38 w 68"/>
                <a:gd name="T7" fmla="*/ 5 h 60"/>
                <a:gd name="T8" fmla="*/ 26 w 68"/>
                <a:gd name="T9" fmla="*/ 1 h 60"/>
                <a:gd name="T10" fmla="*/ 4 w 68"/>
                <a:gd name="T11" fmla="*/ 20 h 60"/>
                <a:gd name="T12" fmla="*/ 0 w 68"/>
                <a:gd name="T13" fmla="*/ 27 h 60"/>
                <a:gd name="T14" fmla="*/ 14 w 68"/>
                <a:gd name="T15" fmla="*/ 52 h 60"/>
                <a:gd name="T16" fmla="*/ 2 w 68"/>
                <a:gd name="T17" fmla="*/ 60 h 60"/>
                <a:gd name="T18" fmla="*/ 46 w 68"/>
                <a:gd name="T19" fmla="*/ 60 h 60"/>
                <a:gd name="T20" fmla="*/ 68 w 68"/>
                <a:gd name="T21" fmla="*/ 22 h 60"/>
                <a:gd name="T22" fmla="*/ 53 w 68"/>
                <a:gd name="T23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" h="60">
                  <a:moveTo>
                    <a:pt x="53" y="31"/>
                  </a:moveTo>
                  <a:cubicBezTo>
                    <a:pt x="51" y="28"/>
                    <a:pt x="50" y="26"/>
                    <a:pt x="48" y="23"/>
                  </a:cubicBezTo>
                  <a:cubicBezTo>
                    <a:pt x="46" y="18"/>
                    <a:pt x="43" y="13"/>
                    <a:pt x="41" y="8"/>
                  </a:cubicBezTo>
                  <a:cubicBezTo>
                    <a:pt x="40" y="7"/>
                    <a:pt x="39" y="6"/>
                    <a:pt x="38" y="5"/>
                  </a:cubicBezTo>
                  <a:cubicBezTo>
                    <a:pt x="35" y="1"/>
                    <a:pt x="30" y="0"/>
                    <a:pt x="26" y="1"/>
                  </a:cubicBezTo>
                  <a:cubicBezTo>
                    <a:pt x="13" y="2"/>
                    <a:pt x="4" y="19"/>
                    <a:pt x="4" y="2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3" y="32"/>
                    <a:pt x="14" y="52"/>
                    <a:pt x="14" y="52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68" y="22"/>
                    <a:pt x="68" y="22"/>
                    <a:pt x="68" y="22"/>
                  </a:cubicBezTo>
                  <a:lnTo>
                    <a:pt x="53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7" name="Freeform 21"/>
            <p:cNvSpPr>
              <a:spLocks/>
            </p:cNvSpPr>
            <p:nvPr/>
          </p:nvSpPr>
          <p:spPr bwMode="auto">
            <a:xfrm>
              <a:off x="4119563" y="6192838"/>
              <a:ext cx="304800" cy="242888"/>
            </a:xfrm>
            <a:custGeom>
              <a:avLst/>
              <a:gdLst>
                <a:gd name="T0" fmla="*/ 65 w 81"/>
                <a:gd name="T1" fmla="*/ 20 h 65"/>
                <a:gd name="T2" fmla="*/ 81 w 81"/>
                <a:gd name="T3" fmla="*/ 1 h 65"/>
                <a:gd name="T4" fmla="*/ 80 w 81"/>
                <a:gd name="T5" fmla="*/ 1 h 65"/>
                <a:gd name="T6" fmla="*/ 42 w 81"/>
                <a:gd name="T7" fmla="*/ 0 h 65"/>
                <a:gd name="T8" fmla="*/ 18 w 81"/>
                <a:gd name="T9" fmla="*/ 12 h 65"/>
                <a:gd name="T10" fmla="*/ 0 w 81"/>
                <a:gd name="T11" fmla="*/ 43 h 65"/>
                <a:gd name="T12" fmla="*/ 40 w 81"/>
                <a:gd name="T13" fmla="*/ 65 h 65"/>
                <a:gd name="T14" fmla="*/ 65 w 81"/>
                <a:gd name="T15" fmla="*/ 2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65">
                  <a:moveTo>
                    <a:pt x="65" y="20"/>
                  </a:moveTo>
                  <a:cubicBezTo>
                    <a:pt x="68" y="14"/>
                    <a:pt x="74" y="6"/>
                    <a:pt x="81" y="1"/>
                  </a:cubicBezTo>
                  <a:cubicBezTo>
                    <a:pt x="81" y="1"/>
                    <a:pt x="80" y="1"/>
                    <a:pt x="80" y="1"/>
                  </a:cubicBezTo>
                  <a:cubicBezTo>
                    <a:pt x="80" y="1"/>
                    <a:pt x="57" y="1"/>
                    <a:pt x="42" y="0"/>
                  </a:cubicBezTo>
                  <a:cubicBezTo>
                    <a:pt x="31" y="0"/>
                    <a:pt x="22" y="5"/>
                    <a:pt x="18" y="1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4" y="57"/>
                    <a:pt x="65" y="20"/>
                    <a:pt x="65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Freeform 22"/>
            <p:cNvSpPr>
              <a:spLocks/>
            </p:cNvSpPr>
            <p:nvPr/>
          </p:nvSpPr>
          <p:spPr bwMode="auto">
            <a:xfrm>
              <a:off x="4011613" y="6429375"/>
              <a:ext cx="250825" cy="214313"/>
            </a:xfrm>
            <a:custGeom>
              <a:avLst/>
              <a:gdLst>
                <a:gd name="T0" fmla="*/ 17 w 67"/>
                <a:gd name="T1" fmla="*/ 9 h 57"/>
                <a:gd name="T2" fmla="*/ 12 w 67"/>
                <a:gd name="T3" fmla="*/ 16 h 57"/>
                <a:gd name="T4" fmla="*/ 3 w 67"/>
                <a:gd name="T5" fmla="*/ 30 h 57"/>
                <a:gd name="T6" fmla="*/ 1 w 67"/>
                <a:gd name="T7" fmla="*/ 34 h 57"/>
                <a:gd name="T8" fmla="*/ 3 w 67"/>
                <a:gd name="T9" fmla="*/ 47 h 57"/>
                <a:gd name="T10" fmla="*/ 30 w 67"/>
                <a:gd name="T11" fmla="*/ 56 h 57"/>
                <a:gd name="T12" fmla="*/ 38 w 67"/>
                <a:gd name="T13" fmla="*/ 56 h 57"/>
                <a:gd name="T14" fmla="*/ 54 w 67"/>
                <a:gd name="T15" fmla="*/ 32 h 57"/>
                <a:gd name="T16" fmla="*/ 67 w 67"/>
                <a:gd name="T17" fmla="*/ 40 h 57"/>
                <a:gd name="T18" fmla="*/ 45 w 67"/>
                <a:gd name="T19" fmla="*/ 0 h 57"/>
                <a:gd name="T20" fmla="*/ 2 w 67"/>
                <a:gd name="T21" fmla="*/ 0 h 57"/>
                <a:gd name="T22" fmla="*/ 17 w 67"/>
                <a:gd name="T23" fmla="*/ 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7" h="57">
                  <a:moveTo>
                    <a:pt x="17" y="9"/>
                  </a:moveTo>
                  <a:cubicBezTo>
                    <a:pt x="15" y="11"/>
                    <a:pt x="14" y="14"/>
                    <a:pt x="12" y="16"/>
                  </a:cubicBezTo>
                  <a:cubicBezTo>
                    <a:pt x="9" y="21"/>
                    <a:pt x="6" y="25"/>
                    <a:pt x="3" y="30"/>
                  </a:cubicBezTo>
                  <a:cubicBezTo>
                    <a:pt x="2" y="31"/>
                    <a:pt x="1" y="33"/>
                    <a:pt x="1" y="34"/>
                  </a:cubicBezTo>
                  <a:cubicBezTo>
                    <a:pt x="0" y="38"/>
                    <a:pt x="1" y="43"/>
                    <a:pt x="3" y="47"/>
                  </a:cubicBezTo>
                  <a:cubicBezTo>
                    <a:pt x="11" y="57"/>
                    <a:pt x="30" y="56"/>
                    <a:pt x="30" y="56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42" y="51"/>
                    <a:pt x="54" y="32"/>
                    <a:pt x="54" y="32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17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9" name="Freeform 23"/>
            <p:cNvSpPr>
              <a:spLocks/>
            </p:cNvSpPr>
            <p:nvPr/>
          </p:nvSpPr>
          <p:spPr bwMode="auto">
            <a:xfrm>
              <a:off x="4033838" y="6643688"/>
              <a:ext cx="285750" cy="190500"/>
            </a:xfrm>
            <a:custGeom>
              <a:avLst/>
              <a:gdLst>
                <a:gd name="T0" fmla="*/ 25 w 76"/>
                <a:gd name="T1" fmla="*/ 6 h 51"/>
                <a:gd name="T2" fmla="*/ 0 w 76"/>
                <a:gd name="T3" fmla="*/ 0 h 51"/>
                <a:gd name="T4" fmla="*/ 1 w 76"/>
                <a:gd name="T5" fmla="*/ 1 h 51"/>
                <a:gd name="T6" fmla="*/ 18 w 76"/>
                <a:gd name="T7" fmla="*/ 35 h 51"/>
                <a:gd name="T8" fmla="*/ 40 w 76"/>
                <a:gd name="T9" fmla="*/ 51 h 51"/>
                <a:gd name="T10" fmla="*/ 76 w 76"/>
                <a:gd name="T11" fmla="*/ 51 h 51"/>
                <a:gd name="T12" fmla="*/ 76 w 76"/>
                <a:gd name="T13" fmla="*/ 6 h 51"/>
                <a:gd name="T14" fmla="*/ 25 w 76"/>
                <a:gd name="T15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51">
                  <a:moveTo>
                    <a:pt x="25" y="6"/>
                  </a:moveTo>
                  <a:cubicBezTo>
                    <a:pt x="18" y="6"/>
                    <a:pt x="8" y="4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2" y="22"/>
                    <a:pt x="18" y="35"/>
                  </a:cubicBezTo>
                  <a:cubicBezTo>
                    <a:pt x="24" y="45"/>
                    <a:pt x="32" y="50"/>
                    <a:pt x="40" y="51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67" y="6"/>
                    <a:pt x="24" y="6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0" name="Freeform 24"/>
            <p:cNvSpPr>
              <a:spLocks/>
            </p:cNvSpPr>
            <p:nvPr/>
          </p:nvSpPr>
          <p:spPr bwMode="auto">
            <a:xfrm>
              <a:off x="4368801" y="6597650"/>
              <a:ext cx="247650" cy="285750"/>
            </a:xfrm>
            <a:custGeom>
              <a:avLst/>
              <a:gdLst>
                <a:gd name="T0" fmla="*/ 22 w 66"/>
                <a:gd name="T1" fmla="*/ 58 h 76"/>
                <a:gd name="T2" fmla="*/ 31 w 66"/>
                <a:gd name="T3" fmla="*/ 59 h 76"/>
                <a:gd name="T4" fmla="*/ 48 w 66"/>
                <a:gd name="T5" fmla="*/ 59 h 76"/>
                <a:gd name="T6" fmla="*/ 52 w 66"/>
                <a:gd name="T7" fmla="*/ 58 h 76"/>
                <a:gd name="T8" fmla="*/ 61 w 66"/>
                <a:gd name="T9" fmla="*/ 49 h 76"/>
                <a:gd name="T10" fmla="*/ 55 w 66"/>
                <a:gd name="T11" fmla="*/ 21 h 76"/>
                <a:gd name="T12" fmla="*/ 51 w 66"/>
                <a:gd name="T13" fmla="*/ 14 h 76"/>
                <a:gd name="T14" fmla="*/ 21 w 66"/>
                <a:gd name="T15" fmla="*/ 14 h 76"/>
                <a:gd name="T16" fmla="*/ 21 w 66"/>
                <a:gd name="T17" fmla="*/ 0 h 76"/>
                <a:gd name="T18" fmla="*/ 0 w 66"/>
                <a:gd name="T19" fmla="*/ 39 h 76"/>
                <a:gd name="T20" fmla="*/ 22 w 66"/>
                <a:gd name="T21" fmla="*/ 76 h 76"/>
                <a:gd name="T22" fmla="*/ 22 w 66"/>
                <a:gd name="T23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76">
                  <a:moveTo>
                    <a:pt x="22" y="58"/>
                  </a:moveTo>
                  <a:cubicBezTo>
                    <a:pt x="25" y="58"/>
                    <a:pt x="28" y="59"/>
                    <a:pt x="31" y="59"/>
                  </a:cubicBezTo>
                  <a:cubicBezTo>
                    <a:pt x="36" y="59"/>
                    <a:pt x="42" y="59"/>
                    <a:pt x="48" y="59"/>
                  </a:cubicBezTo>
                  <a:cubicBezTo>
                    <a:pt x="49" y="59"/>
                    <a:pt x="50" y="59"/>
                    <a:pt x="52" y="58"/>
                  </a:cubicBezTo>
                  <a:cubicBezTo>
                    <a:pt x="56" y="57"/>
                    <a:pt x="59" y="54"/>
                    <a:pt x="61" y="49"/>
                  </a:cubicBezTo>
                  <a:cubicBezTo>
                    <a:pt x="66" y="38"/>
                    <a:pt x="55" y="21"/>
                    <a:pt x="55" y="21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44" y="14"/>
                    <a:pt x="21" y="14"/>
                    <a:pt x="21" y="14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22" y="76"/>
                    <a:pt x="22" y="76"/>
                    <a:pt x="22" y="76"/>
                  </a:cubicBezTo>
                  <a:lnTo>
                    <a:pt x="22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" name="Freeform 25"/>
            <p:cNvSpPr>
              <a:spLocks/>
            </p:cNvSpPr>
            <p:nvPr/>
          </p:nvSpPr>
          <p:spPr bwMode="auto">
            <a:xfrm>
              <a:off x="4487863" y="6410325"/>
              <a:ext cx="233363" cy="346075"/>
            </a:xfrm>
            <a:custGeom>
              <a:avLst/>
              <a:gdLst>
                <a:gd name="T0" fmla="*/ 28 w 62"/>
                <a:gd name="T1" fmla="*/ 68 h 92"/>
                <a:gd name="T2" fmla="*/ 37 w 62"/>
                <a:gd name="T3" fmla="*/ 92 h 92"/>
                <a:gd name="T4" fmla="*/ 37 w 62"/>
                <a:gd name="T5" fmla="*/ 90 h 92"/>
                <a:gd name="T6" fmla="*/ 56 w 62"/>
                <a:gd name="T7" fmla="*/ 57 h 92"/>
                <a:gd name="T8" fmla="*/ 58 w 62"/>
                <a:gd name="T9" fmla="*/ 31 h 92"/>
                <a:gd name="T10" fmla="*/ 38 w 62"/>
                <a:gd name="T11" fmla="*/ 0 h 92"/>
                <a:gd name="T12" fmla="*/ 0 w 62"/>
                <a:gd name="T13" fmla="*/ 24 h 92"/>
                <a:gd name="T14" fmla="*/ 28 w 6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92">
                  <a:moveTo>
                    <a:pt x="28" y="68"/>
                  </a:moveTo>
                  <a:cubicBezTo>
                    <a:pt x="32" y="73"/>
                    <a:pt x="36" y="83"/>
                    <a:pt x="37" y="92"/>
                  </a:cubicBezTo>
                  <a:cubicBezTo>
                    <a:pt x="37" y="91"/>
                    <a:pt x="37" y="90"/>
                    <a:pt x="37" y="90"/>
                  </a:cubicBezTo>
                  <a:cubicBezTo>
                    <a:pt x="37" y="90"/>
                    <a:pt x="48" y="70"/>
                    <a:pt x="56" y="57"/>
                  </a:cubicBezTo>
                  <a:cubicBezTo>
                    <a:pt x="62" y="47"/>
                    <a:pt x="61" y="37"/>
                    <a:pt x="58" y="3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5" y="32"/>
                    <a:pt x="28" y="68"/>
                    <a:pt x="28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2" name="Group 53"/>
          <p:cNvGrpSpPr/>
          <p:nvPr/>
        </p:nvGrpSpPr>
        <p:grpSpPr>
          <a:xfrm>
            <a:off x="3820267" y="2128599"/>
            <a:ext cx="543177" cy="545752"/>
            <a:chOff x="8070850" y="622300"/>
            <a:chExt cx="688975" cy="692150"/>
          </a:xfrm>
          <a:solidFill>
            <a:schemeClr val="bg1"/>
          </a:solidFill>
        </p:grpSpPr>
        <p:sp>
          <p:nvSpPr>
            <p:cNvPr id="53" name="Freeform 29"/>
            <p:cNvSpPr>
              <a:spLocks noEditPoints="1"/>
            </p:cNvSpPr>
            <p:nvPr/>
          </p:nvSpPr>
          <p:spPr bwMode="auto">
            <a:xfrm>
              <a:off x="8070850" y="622300"/>
              <a:ext cx="688975" cy="692150"/>
            </a:xfrm>
            <a:custGeom>
              <a:avLst/>
              <a:gdLst>
                <a:gd name="T0" fmla="*/ 91 w 181"/>
                <a:gd name="T1" fmla="*/ 15 h 181"/>
                <a:gd name="T2" fmla="*/ 166 w 181"/>
                <a:gd name="T3" fmla="*/ 91 h 181"/>
                <a:gd name="T4" fmla="*/ 91 w 181"/>
                <a:gd name="T5" fmla="*/ 166 h 181"/>
                <a:gd name="T6" fmla="*/ 15 w 181"/>
                <a:gd name="T7" fmla="*/ 91 h 181"/>
                <a:gd name="T8" fmla="*/ 91 w 181"/>
                <a:gd name="T9" fmla="*/ 15 h 181"/>
                <a:gd name="T10" fmla="*/ 91 w 181"/>
                <a:gd name="T11" fmla="*/ 0 h 181"/>
                <a:gd name="T12" fmla="*/ 0 w 181"/>
                <a:gd name="T13" fmla="*/ 91 h 181"/>
                <a:gd name="T14" fmla="*/ 91 w 181"/>
                <a:gd name="T15" fmla="*/ 181 h 181"/>
                <a:gd name="T16" fmla="*/ 181 w 181"/>
                <a:gd name="T17" fmla="*/ 91 h 181"/>
                <a:gd name="T18" fmla="*/ 91 w 181"/>
                <a:gd name="T19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1" h="181">
                  <a:moveTo>
                    <a:pt x="91" y="15"/>
                  </a:moveTo>
                  <a:cubicBezTo>
                    <a:pt x="132" y="15"/>
                    <a:pt x="166" y="49"/>
                    <a:pt x="166" y="91"/>
                  </a:cubicBezTo>
                  <a:cubicBezTo>
                    <a:pt x="166" y="132"/>
                    <a:pt x="132" y="166"/>
                    <a:pt x="91" y="166"/>
                  </a:cubicBezTo>
                  <a:cubicBezTo>
                    <a:pt x="49" y="166"/>
                    <a:pt x="15" y="132"/>
                    <a:pt x="15" y="91"/>
                  </a:cubicBezTo>
                  <a:cubicBezTo>
                    <a:pt x="15" y="49"/>
                    <a:pt x="49" y="15"/>
                    <a:pt x="91" y="15"/>
                  </a:cubicBezTo>
                  <a:moveTo>
                    <a:pt x="91" y="0"/>
                  </a:moveTo>
                  <a:cubicBezTo>
                    <a:pt x="41" y="0"/>
                    <a:pt x="0" y="41"/>
                    <a:pt x="0" y="91"/>
                  </a:cubicBezTo>
                  <a:cubicBezTo>
                    <a:pt x="0" y="141"/>
                    <a:pt x="41" y="181"/>
                    <a:pt x="91" y="181"/>
                  </a:cubicBezTo>
                  <a:cubicBezTo>
                    <a:pt x="141" y="181"/>
                    <a:pt x="181" y="141"/>
                    <a:pt x="181" y="91"/>
                  </a:cubicBezTo>
                  <a:cubicBezTo>
                    <a:pt x="181" y="41"/>
                    <a:pt x="141" y="0"/>
                    <a:pt x="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Freeform 30"/>
            <p:cNvSpPr>
              <a:spLocks noEditPoints="1"/>
            </p:cNvSpPr>
            <p:nvPr/>
          </p:nvSpPr>
          <p:spPr bwMode="auto">
            <a:xfrm>
              <a:off x="8231188" y="668338"/>
              <a:ext cx="369888" cy="600075"/>
            </a:xfrm>
            <a:custGeom>
              <a:avLst/>
              <a:gdLst>
                <a:gd name="T0" fmla="*/ 49 w 97"/>
                <a:gd name="T1" fmla="*/ 157 h 157"/>
                <a:gd name="T2" fmla="*/ 0 w 97"/>
                <a:gd name="T3" fmla="*/ 79 h 157"/>
                <a:gd name="T4" fmla="*/ 49 w 97"/>
                <a:gd name="T5" fmla="*/ 0 h 157"/>
                <a:gd name="T6" fmla="*/ 97 w 97"/>
                <a:gd name="T7" fmla="*/ 79 h 157"/>
                <a:gd name="T8" fmla="*/ 49 w 97"/>
                <a:gd name="T9" fmla="*/ 157 h 157"/>
                <a:gd name="T10" fmla="*/ 49 w 97"/>
                <a:gd name="T11" fmla="*/ 6 h 157"/>
                <a:gd name="T12" fmla="*/ 6 w 97"/>
                <a:gd name="T13" fmla="*/ 79 h 157"/>
                <a:gd name="T14" fmla="*/ 49 w 97"/>
                <a:gd name="T15" fmla="*/ 152 h 157"/>
                <a:gd name="T16" fmla="*/ 92 w 97"/>
                <a:gd name="T17" fmla="*/ 79 h 157"/>
                <a:gd name="T18" fmla="*/ 49 w 97"/>
                <a:gd name="T19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7" h="157">
                  <a:moveTo>
                    <a:pt x="49" y="157"/>
                  </a:moveTo>
                  <a:cubicBezTo>
                    <a:pt x="22" y="157"/>
                    <a:pt x="0" y="122"/>
                    <a:pt x="0" y="79"/>
                  </a:cubicBezTo>
                  <a:cubicBezTo>
                    <a:pt x="0" y="35"/>
                    <a:pt x="22" y="0"/>
                    <a:pt x="49" y="0"/>
                  </a:cubicBezTo>
                  <a:cubicBezTo>
                    <a:pt x="75" y="0"/>
                    <a:pt x="97" y="35"/>
                    <a:pt x="97" y="79"/>
                  </a:cubicBezTo>
                  <a:cubicBezTo>
                    <a:pt x="97" y="122"/>
                    <a:pt x="75" y="157"/>
                    <a:pt x="49" y="157"/>
                  </a:cubicBezTo>
                  <a:close/>
                  <a:moveTo>
                    <a:pt x="49" y="6"/>
                  </a:moveTo>
                  <a:cubicBezTo>
                    <a:pt x="25" y="6"/>
                    <a:pt x="6" y="38"/>
                    <a:pt x="6" y="79"/>
                  </a:cubicBezTo>
                  <a:cubicBezTo>
                    <a:pt x="6" y="119"/>
                    <a:pt x="25" y="152"/>
                    <a:pt x="49" y="152"/>
                  </a:cubicBezTo>
                  <a:cubicBezTo>
                    <a:pt x="72" y="152"/>
                    <a:pt x="92" y="119"/>
                    <a:pt x="92" y="79"/>
                  </a:cubicBezTo>
                  <a:cubicBezTo>
                    <a:pt x="92" y="38"/>
                    <a:pt x="72" y="6"/>
                    <a:pt x="4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Rectangle 31"/>
            <p:cNvSpPr>
              <a:spLocks noChangeArrowheads="1"/>
            </p:cNvSpPr>
            <p:nvPr/>
          </p:nvSpPr>
          <p:spPr bwMode="auto">
            <a:xfrm>
              <a:off x="8405813" y="681038"/>
              <a:ext cx="19050" cy="5762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6" name="Rectangle 32"/>
            <p:cNvSpPr>
              <a:spLocks noChangeArrowheads="1"/>
            </p:cNvSpPr>
            <p:nvPr/>
          </p:nvSpPr>
          <p:spPr bwMode="auto">
            <a:xfrm>
              <a:off x="8139113" y="809625"/>
              <a:ext cx="552450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7" name="Rectangle 33"/>
            <p:cNvSpPr>
              <a:spLocks noChangeArrowheads="1"/>
            </p:cNvSpPr>
            <p:nvPr/>
          </p:nvSpPr>
          <p:spPr bwMode="auto">
            <a:xfrm>
              <a:off x="8128000" y="958850"/>
              <a:ext cx="579438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8" name="Rectangle 34"/>
            <p:cNvSpPr>
              <a:spLocks noChangeArrowheads="1"/>
            </p:cNvSpPr>
            <p:nvPr/>
          </p:nvSpPr>
          <p:spPr bwMode="auto">
            <a:xfrm>
              <a:off x="8131175" y="1103313"/>
              <a:ext cx="552450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4362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5000">
        <p14:prism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285218" y="2176567"/>
            <a:ext cx="10650980" cy="3942713"/>
            <a:chOff x="1285218" y="2176567"/>
            <a:chExt cx="10650980" cy="3942713"/>
          </a:xfrm>
        </p:grpSpPr>
        <p:grpSp>
          <p:nvGrpSpPr>
            <p:cNvPr id="28" name="组合 27"/>
            <p:cNvGrpSpPr/>
            <p:nvPr/>
          </p:nvGrpSpPr>
          <p:grpSpPr>
            <a:xfrm>
              <a:off x="1285218" y="2446686"/>
              <a:ext cx="3431584" cy="3391283"/>
              <a:chOff x="1597134" y="1928165"/>
              <a:chExt cx="3649671" cy="3606808"/>
            </a:xfrm>
          </p:grpSpPr>
          <p:sp>
            <p:nvSpPr>
              <p:cNvPr id="29" name="椭圆 28"/>
              <p:cNvSpPr/>
              <p:nvPr/>
            </p:nvSpPr>
            <p:spPr bwMode="auto">
              <a:xfrm>
                <a:off x="1597134" y="1928165"/>
                <a:ext cx="1657351" cy="1658939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76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grpSp>
            <p:nvGrpSpPr>
              <p:cNvPr id="30" name="组合 29"/>
              <p:cNvGrpSpPr/>
              <p:nvPr/>
            </p:nvGrpSpPr>
            <p:grpSpPr bwMode="auto">
              <a:xfrm>
                <a:off x="2166643" y="2129629"/>
                <a:ext cx="518333" cy="851972"/>
                <a:chOff x="4492626" y="1103313"/>
                <a:chExt cx="150813" cy="247650"/>
              </a:xfrm>
              <a:solidFill>
                <a:schemeClr val="bg1"/>
              </a:solidFill>
            </p:grpSpPr>
            <p:sp>
              <p:nvSpPr>
                <p:cNvPr id="51" name="Freeform 74"/>
                <p:cNvSpPr>
                  <a:spLocks/>
                </p:cNvSpPr>
                <p:nvPr/>
              </p:nvSpPr>
              <p:spPr bwMode="auto">
                <a:xfrm>
                  <a:off x="4492626" y="1103313"/>
                  <a:ext cx="150813" cy="207963"/>
                </a:xfrm>
                <a:custGeom>
                  <a:avLst/>
                  <a:gdLst>
                    <a:gd name="T0" fmla="*/ 252 w 338"/>
                    <a:gd name="T1" fmla="*/ 409 h 468"/>
                    <a:gd name="T2" fmla="*/ 258 w 338"/>
                    <a:gd name="T3" fmla="*/ 377 h 468"/>
                    <a:gd name="T4" fmla="*/ 333 w 338"/>
                    <a:gd name="T5" fmla="*/ 154 h 468"/>
                    <a:gd name="T6" fmla="*/ 169 w 338"/>
                    <a:gd name="T7" fmla="*/ 0 h 468"/>
                    <a:gd name="T8" fmla="*/ 169 w 338"/>
                    <a:gd name="T9" fmla="*/ 0 h 468"/>
                    <a:gd name="T10" fmla="*/ 168 w 338"/>
                    <a:gd name="T11" fmla="*/ 0 h 468"/>
                    <a:gd name="T12" fmla="*/ 4 w 338"/>
                    <a:gd name="T13" fmla="*/ 154 h 468"/>
                    <a:gd name="T14" fmla="*/ 79 w 338"/>
                    <a:gd name="T15" fmla="*/ 377 h 468"/>
                    <a:gd name="T16" fmla="*/ 85 w 338"/>
                    <a:gd name="T17" fmla="*/ 409 h 468"/>
                    <a:gd name="T18" fmla="*/ 71 w 338"/>
                    <a:gd name="T19" fmla="*/ 430 h 468"/>
                    <a:gd name="T20" fmla="*/ 71 w 338"/>
                    <a:gd name="T21" fmla="*/ 446 h 468"/>
                    <a:gd name="T22" fmla="*/ 93 w 338"/>
                    <a:gd name="T23" fmla="*/ 468 h 468"/>
                    <a:gd name="T24" fmla="*/ 244 w 338"/>
                    <a:gd name="T25" fmla="*/ 468 h 468"/>
                    <a:gd name="T26" fmla="*/ 266 w 338"/>
                    <a:gd name="T27" fmla="*/ 446 h 468"/>
                    <a:gd name="T28" fmla="*/ 266 w 338"/>
                    <a:gd name="T29" fmla="*/ 430 h 468"/>
                    <a:gd name="T30" fmla="*/ 252 w 338"/>
                    <a:gd name="T31" fmla="*/ 409 h 4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38" h="468">
                      <a:moveTo>
                        <a:pt x="252" y="409"/>
                      </a:moveTo>
                      <a:cubicBezTo>
                        <a:pt x="255" y="402"/>
                        <a:pt x="258" y="392"/>
                        <a:pt x="258" y="377"/>
                      </a:cubicBezTo>
                      <a:cubicBezTo>
                        <a:pt x="258" y="338"/>
                        <a:pt x="338" y="251"/>
                        <a:pt x="333" y="154"/>
                      </a:cubicBezTo>
                      <a:cubicBezTo>
                        <a:pt x="329" y="57"/>
                        <a:pt x="247" y="0"/>
                        <a:pt x="169" y="0"/>
                      </a:cubicBezTo>
                      <a:cubicBezTo>
                        <a:pt x="169" y="0"/>
                        <a:pt x="169" y="0"/>
                        <a:pt x="169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91" y="0"/>
                        <a:pt x="9" y="57"/>
                        <a:pt x="4" y="154"/>
                      </a:cubicBezTo>
                      <a:cubicBezTo>
                        <a:pt x="0" y="251"/>
                        <a:pt x="79" y="338"/>
                        <a:pt x="79" y="377"/>
                      </a:cubicBezTo>
                      <a:cubicBezTo>
                        <a:pt x="79" y="392"/>
                        <a:pt x="82" y="402"/>
                        <a:pt x="85" y="409"/>
                      </a:cubicBezTo>
                      <a:cubicBezTo>
                        <a:pt x="77" y="413"/>
                        <a:pt x="71" y="420"/>
                        <a:pt x="71" y="430"/>
                      </a:cubicBezTo>
                      <a:cubicBezTo>
                        <a:pt x="71" y="446"/>
                        <a:pt x="71" y="446"/>
                        <a:pt x="71" y="446"/>
                      </a:cubicBezTo>
                      <a:cubicBezTo>
                        <a:pt x="71" y="458"/>
                        <a:pt x="81" y="468"/>
                        <a:pt x="93" y="468"/>
                      </a:cubicBezTo>
                      <a:cubicBezTo>
                        <a:pt x="244" y="468"/>
                        <a:pt x="244" y="468"/>
                        <a:pt x="244" y="468"/>
                      </a:cubicBezTo>
                      <a:cubicBezTo>
                        <a:pt x="256" y="468"/>
                        <a:pt x="266" y="458"/>
                        <a:pt x="266" y="446"/>
                      </a:cubicBezTo>
                      <a:cubicBezTo>
                        <a:pt x="266" y="430"/>
                        <a:pt x="266" y="430"/>
                        <a:pt x="266" y="430"/>
                      </a:cubicBezTo>
                      <a:cubicBezTo>
                        <a:pt x="266" y="420"/>
                        <a:pt x="260" y="413"/>
                        <a:pt x="252" y="40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2" name="Freeform 75"/>
                <p:cNvSpPr>
                  <a:spLocks/>
                </p:cNvSpPr>
                <p:nvPr/>
              </p:nvSpPr>
              <p:spPr bwMode="auto">
                <a:xfrm>
                  <a:off x="4530726" y="1314450"/>
                  <a:ext cx="73025" cy="19050"/>
                </a:xfrm>
                <a:custGeom>
                  <a:avLst/>
                  <a:gdLst>
                    <a:gd name="T0" fmla="*/ 139 w 161"/>
                    <a:gd name="T1" fmla="*/ 0 h 45"/>
                    <a:gd name="T2" fmla="*/ 22 w 161"/>
                    <a:gd name="T3" fmla="*/ 0 h 45"/>
                    <a:gd name="T4" fmla="*/ 0 w 161"/>
                    <a:gd name="T5" fmla="*/ 22 h 45"/>
                    <a:gd name="T6" fmla="*/ 0 w 161"/>
                    <a:gd name="T7" fmla="*/ 23 h 45"/>
                    <a:gd name="T8" fmla="*/ 22 w 161"/>
                    <a:gd name="T9" fmla="*/ 45 h 45"/>
                    <a:gd name="T10" fmla="*/ 139 w 161"/>
                    <a:gd name="T11" fmla="*/ 45 h 45"/>
                    <a:gd name="T12" fmla="*/ 161 w 161"/>
                    <a:gd name="T13" fmla="*/ 23 h 45"/>
                    <a:gd name="T14" fmla="*/ 161 w 161"/>
                    <a:gd name="T15" fmla="*/ 22 h 45"/>
                    <a:gd name="T16" fmla="*/ 139 w 161"/>
                    <a:gd name="T17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1" h="45">
                      <a:moveTo>
                        <a:pt x="139" y="0"/>
                      </a:move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0" y="0"/>
                        <a:pt x="0" y="10"/>
                        <a:pt x="0" y="22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35"/>
                        <a:pt x="10" y="45"/>
                        <a:pt x="22" y="45"/>
                      </a:cubicBezTo>
                      <a:cubicBezTo>
                        <a:pt x="139" y="45"/>
                        <a:pt x="139" y="45"/>
                        <a:pt x="139" y="45"/>
                      </a:cubicBezTo>
                      <a:cubicBezTo>
                        <a:pt x="151" y="45"/>
                        <a:pt x="161" y="35"/>
                        <a:pt x="161" y="23"/>
                      </a:cubicBezTo>
                      <a:cubicBezTo>
                        <a:pt x="161" y="22"/>
                        <a:pt x="161" y="22"/>
                        <a:pt x="161" y="22"/>
                      </a:cubicBezTo>
                      <a:cubicBezTo>
                        <a:pt x="161" y="10"/>
                        <a:pt x="151" y="0"/>
                        <a:pt x="13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3" name="Freeform 76"/>
                <p:cNvSpPr>
                  <a:spLocks/>
                </p:cNvSpPr>
                <p:nvPr/>
              </p:nvSpPr>
              <p:spPr bwMode="auto">
                <a:xfrm>
                  <a:off x="4538663" y="1336675"/>
                  <a:ext cx="57150" cy="14288"/>
                </a:xfrm>
                <a:custGeom>
                  <a:avLst/>
                  <a:gdLst>
                    <a:gd name="T0" fmla="*/ 107 w 129"/>
                    <a:gd name="T1" fmla="*/ 0 h 34"/>
                    <a:gd name="T2" fmla="*/ 22 w 129"/>
                    <a:gd name="T3" fmla="*/ 0 h 34"/>
                    <a:gd name="T4" fmla="*/ 0 w 129"/>
                    <a:gd name="T5" fmla="*/ 17 h 34"/>
                    <a:gd name="T6" fmla="*/ 0 w 129"/>
                    <a:gd name="T7" fmla="*/ 18 h 34"/>
                    <a:gd name="T8" fmla="*/ 22 w 129"/>
                    <a:gd name="T9" fmla="*/ 34 h 34"/>
                    <a:gd name="T10" fmla="*/ 107 w 129"/>
                    <a:gd name="T11" fmla="*/ 34 h 34"/>
                    <a:gd name="T12" fmla="*/ 129 w 129"/>
                    <a:gd name="T13" fmla="*/ 18 h 34"/>
                    <a:gd name="T14" fmla="*/ 129 w 129"/>
                    <a:gd name="T15" fmla="*/ 17 h 34"/>
                    <a:gd name="T16" fmla="*/ 107 w 129"/>
                    <a:gd name="T17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9" h="34">
                      <a:moveTo>
                        <a:pt x="107" y="0"/>
                      </a:move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0" y="0"/>
                        <a:pt x="0" y="5"/>
                        <a:pt x="0" y="17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30"/>
                        <a:pt x="10" y="34"/>
                        <a:pt x="22" y="34"/>
                      </a:cubicBezTo>
                      <a:cubicBezTo>
                        <a:pt x="107" y="34"/>
                        <a:pt x="107" y="34"/>
                        <a:pt x="107" y="34"/>
                      </a:cubicBezTo>
                      <a:cubicBezTo>
                        <a:pt x="120" y="34"/>
                        <a:pt x="129" y="30"/>
                        <a:pt x="129" y="18"/>
                      </a:cubicBezTo>
                      <a:cubicBezTo>
                        <a:pt x="129" y="17"/>
                        <a:pt x="129" y="17"/>
                        <a:pt x="129" y="17"/>
                      </a:cubicBezTo>
                      <a:cubicBezTo>
                        <a:pt x="129" y="5"/>
                        <a:pt x="120" y="0"/>
                        <a:pt x="10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1" name="TextBox 38"/>
              <p:cNvSpPr txBox="1">
                <a:spLocks noChangeArrowheads="1"/>
              </p:cNvSpPr>
              <p:nvPr/>
            </p:nvSpPr>
            <p:spPr bwMode="auto">
              <a:xfrm>
                <a:off x="1853611" y="2988182"/>
                <a:ext cx="1098283" cy="3053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defTabSz="963918"/>
                <a:r>
                  <a:rPr lang="en-US" altLang="zh-CN" sz="1266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rPr>
                  <a:t>OPTION 01</a:t>
                </a:r>
              </a:p>
            </p:txBody>
          </p:sp>
          <p:sp>
            <p:nvSpPr>
              <p:cNvPr id="32" name="椭圆 31"/>
              <p:cNvSpPr/>
              <p:nvPr/>
            </p:nvSpPr>
            <p:spPr bwMode="auto">
              <a:xfrm>
                <a:off x="3571993" y="1928165"/>
                <a:ext cx="1658937" cy="165893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76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grpSp>
            <p:nvGrpSpPr>
              <p:cNvPr id="33" name="组合 32"/>
              <p:cNvGrpSpPr/>
              <p:nvPr/>
            </p:nvGrpSpPr>
            <p:grpSpPr bwMode="auto">
              <a:xfrm>
                <a:off x="4037677" y="2278972"/>
                <a:ext cx="727572" cy="689777"/>
                <a:chOff x="3389313" y="1549400"/>
                <a:chExt cx="244476" cy="231776"/>
              </a:xfrm>
              <a:solidFill>
                <a:schemeClr val="bg1"/>
              </a:solidFill>
            </p:grpSpPr>
            <p:sp>
              <p:nvSpPr>
                <p:cNvPr id="45" name="Rectangle 25"/>
                <p:cNvSpPr>
                  <a:spLocks noChangeArrowheads="1"/>
                </p:cNvSpPr>
                <p:nvPr/>
              </p:nvSpPr>
              <p:spPr bwMode="auto">
                <a:xfrm>
                  <a:off x="3600451" y="1590675"/>
                  <a:ext cx="33338" cy="19050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6" name="Rectangle 26"/>
                <p:cNvSpPr>
                  <a:spLocks noChangeArrowheads="1"/>
                </p:cNvSpPr>
                <p:nvPr/>
              </p:nvSpPr>
              <p:spPr bwMode="auto">
                <a:xfrm>
                  <a:off x="3559176" y="1697038"/>
                  <a:ext cx="33338" cy="841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7" name="Rectangle 27"/>
                <p:cNvSpPr>
                  <a:spLocks noChangeArrowheads="1"/>
                </p:cNvSpPr>
                <p:nvPr/>
              </p:nvSpPr>
              <p:spPr bwMode="auto">
                <a:xfrm>
                  <a:off x="3516313" y="1654175"/>
                  <a:ext cx="33338" cy="12700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8" name="Rectangle 28"/>
                <p:cNvSpPr>
                  <a:spLocks noChangeArrowheads="1"/>
                </p:cNvSpPr>
                <p:nvPr/>
              </p:nvSpPr>
              <p:spPr bwMode="auto">
                <a:xfrm>
                  <a:off x="3473451" y="1549400"/>
                  <a:ext cx="33338" cy="2317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9" name="Rectangle 29"/>
                <p:cNvSpPr>
                  <a:spLocks noChangeArrowheads="1"/>
                </p:cNvSpPr>
                <p:nvPr/>
              </p:nvSpPr>
              <p:spPr bwMode="auto">
                <a:xfrm>
                  <a:off x="3432176" y="1612900"/>
                  <a:ext cx="33338" cy="168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0" name="Rectangle 30"/>
                <p:cNvSpPr>
                  <a:spLocks noChangeArrowheads="1"/>
                </p:cNvSpPr>
                <p:nvPr/>
              </p:nvSpPr>
              <p:spPr bwMode="auto">
                <a:xfrm>
                  <a:off x="3389313" y="1633538"/>
                  <a:ext cx="33338" cy="1476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4" name="TextBox 39"/>
              <p:cNvSpPr txBox="1">
                <a:spLocks noChangeArrowheads="1"/>
              </p:cNvSpPr>
              <p:nvPr/>
            </p:nvSpPr>
            <p:spPr bwMode="auto">
              <a:xfrm>
                <a:off x="3828910" y="2988182"/>
                <a:ext cx="1098283" cy="3240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66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rPr>
                  <a:t>OPTION 0</a:t>
                </a:r>
                <a:r>
                  <a:rPr lang="en-US" altLang="zh-CN" sz="1266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rPr>
                  <a:t>2</a:t>
                </a:r>
                <a:endParaRPr lang="zh-CN" altLang="en-US" sz="1266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5" name="椭圆 34"/>
              <p:cNvSpPr/>
              <p:nvPr/>
            </p:nvSpPr>
            <p:spPr bwMode="auto">
              <a:xfrm>
                <a:off x="1613018" y="3876036"/>
                <a:ext cx="1658937" cy="1658937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76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grpSp>
            <p:nvGrpSpPr>
              <p:cNvPr id="36" name="组合 35"/>
              <p:cNvGrpSpPr/>
              <p:nvPr/>
            </p:nvGrpSpPr>
            <p:grpSpPr bwMode="auto">
              <a:xfrm>
                <a:off x="2045631" y="4060361"/>
                <a:ext cx="793712" cy="793712"/>
                <a:chOff x="5932488" y="2589213"/>
                <a:chExt cx="266700" cy="266700"/>
              </a:xfrm>
              <a:solidFill>
                <a:schemeClr val="bg1"/>
              </a:solidFill>
            </p:grpSpPr>
            <p:sp>
              <p:nvSpPr>
                <p:cNvPr id="41" name="Freeform 69"/>
                <p:cNvSpPr>
                  <a:spLocks/>
                </p:cNvSpPr>
                <p:nvPr/>
              </p:nvSpPr>
              <p:spPr bwMode="auto">
                <a:xfrm>
                  <a:off x="6075363" y="2589213"/>
                  <a:ext cx="123825" cy="123825"/>
                </a:xfrm>
                <a:custGeom>
                  <a:avLst/>
                  <a:gdLst>
                    <a:gd name="T0" fmla="*/ 0 w 276"/>
                    <a:gd name="T1" fmla="*/ 277 h 277"/>
                    <a:gd name="T2" fmla="*/ 276 w 276"/>
                    <a:gd name="T3" fmla="*/ 277 h 277"/>
                    <a:gd name="T4" fmla="*/ 0 w 276"/>
                    <a:gd name="T5" fmla="*/ 0 h 277"/>
                    <a:gd name="T6" fmla="*/ 0 w 276"/>
                    <a:gd name="T7" fmla="*/ 277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6" h="277">
                      <a:moveTo>
                        <a:pt x="0" y="277"/>
                      </a:moveTo>
                      <a:cubicBezTo>
                        <a:pt x="276" y="277"/>
                        <a:pt x="276" y="277"/>
                        <a:pt x="276" y="277"/>
                      </a:cubicBezTo>
                      <a:cubicBezTo>
                        <a:pt x="272" y="126"/>
                        <a:pt x="151" y="4"/>
                        <a:pt x="0" y="0"/>
                      </a:cubicBezTo>
                      <a:lnTo>
                        <a:pt x="0" y="27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2" name="Freeform 70"/>
                <p:cNvSpPr>
                  <a:spLocks/>
                </p:cNvSpPr>
                <p:nvPr/>
              </p:nvSpPr>
              <p:spPr bwMode="auto">
                <a:xfrm>
                  <a:off x="5932488" y="2603500"/>
                  <a:ext cx="122238" cy="122238"/>
                </a:xfrm>
                <a:custGeom>
                  <a:avLst/>
                  <a:gdLst>
                    <a:gd name="T0" fmla="*/ 276 w 276"/>
                    <a:gd name="T1" fmla="*/ 276 h 276"/>
                    <a:gd name="T2" fmla="*/ 276 w 276"/>
                    <a:gd name="T3" fmla="*/ 0 h 276"/>
                    <a:gd name="T4" fmla="*/ 0 w 276"/>
                    <a:gd name="T5" fmla="*/ 276 h 276"/>
                    <a:gd name="T6" fmla="*/ 276 w 276"/>
                    <a:gd name="T7" fmla="*/ 276 h 2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6" h="276">
                      <a:moveTo>
                        <a:pt x="276" y="276"/>
                      </a:moveTo>
                      <a:cubicBezTo>
                        <a:pt x="276" y="0"/>
                        <a:pt x="276" y="0"/>
                        <a:pt x="276" y="0"/>
                      </a:cubicBezTo>
                      <a:cubicBezTo>
                        <a:pt x="125" y="4"/>
                        <a:pt x="4" y="125"/>
                        <a:pt x="0" y="276"/>
                      </a:cubicBezTo>
                      <a:lnTo>
                        <a:pt x="276" y="2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3" name="Freeform 71"/>
                <p:cNvSpPr>
                  <a:spLocks/>
                </p:cNvSpPr>
                <p:nvPr/>
              </p:nvSpPr>
              <p:spPr bwMode="auto">
                <a:xfrm>
                  <a:off x="5932488" y="2732088"/>
                  <a:ext cx="122238" cy="123825"/>
                </a:xfrm>
                <a:custGeom>
                  <a:avLst/>
                  <a:gdLst>
                    <a:gd name="T0" fmla="*/ 276 w 276"/>
                    <a:gd name="T1" fmla="*/ 0 h 276"/>
                    <a:gd name="T2" fmla="*/ 0 w 276"/>
                    <a:gd name="T3" fmla="*/ 0 h 276"/>
                    <a:gd name="T4" fmla="*/ 276 w 276"/>
                    <a:gd name="T5" fmla="*/ 276 h 276"/>
                    <a:gd name="T6" fmla="*/ 276 w 276"/>
                    <a:gd name="T7" fmla="*/ 0 h 2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6" h="276">
                      <a:moveTo>
                        <a:pt x="276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151"/>
                        <a:pt x="125" y="272"/>
                        <a:pt x="276" y="276"/>
                      </a:cubicBezTo>
                      <a:lnTo>
                        <a:pt x="27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4" name="Freeform 72"/>
                <p:cNvSpPr>
                  <a:spLocks/>
                </p:cNvSpPr>
                <p:nvPr/>
              </p:nvSpPr>
              <p:spPr bwMode="auto">
                <a:xfrm>
                  <a:off x="6062663" y="2732088"/>
                  <a:ext cx="122238" cy="123825"/>
                </a:xfrm>
                <a:custGeom>
                  <a:avLst/>
                  <a:gdLst>
                    <a:gd name="T0" fmla="*/ 0 w 277"/>
                    <a:gd name="T1" fmla="*/ 0 h 276"/>
                    <a:gd name="T2" fmla="*/ 0 w 277"/>
                    <a:gd name="T3" fmla="*/ 276 h 276"/>
                    <a:gd name="T4" fmla="*/ 277 w 277"/>
                    <a:gd name="T5" fmla="*/ 0 h 276"/>
                    <a:gd name="T6" fmla="*/ 0 w 277"/>
                    <a:gd name="T7" fmla="*/ 0 h 2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7" h="276">
                      <a:moveTo>
                        <a:pt x="0" y="0"/>
                      </a:moveTo>
                      <a:cubicBezTo>
                        <a:pt x="0" y="276"/>
                        <a:pt x="0" y="276"/>
                        <a:pt x="0" y="276"/>
                      </a:cubicBezTo>
                      <a:cubicBezTo>
                        <a:pt x="151" y="272"/>
                        <a:pt x="273" y="151"/>
                        <a:pt x="27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defTabSz="963918">
                    <a:defRPr/>
                  </a:pPr>
                  <a:endParaRPr lang="zh-CN" altLang="en-US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7" name="TextBox 40"/>
              <p:cNvSpPr txBox="1">
                <a:spLocks noChangeArrowheads="1"/>
              </p:cNvSpPr>
              <p:nvPr/>
            </p:nvSpPr>
            <p:spPr bwMode="auto">
              <a:xfrm>
                <a:off x="1853772" y="4955304"/>
                <a:ext cx="1098283" cy="3240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66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rPr>
                  <a:t>OPTION 0</a:t>
                </a:r>
                <a:r>
                  <a:rPr lang="en-US" altLang="zh-CN" sz="1266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rPr>
                  <a:t>3</a:t>
                </a:r>
                <a:endParaRPr lang="zh-CN" altLang="en-US" sz="1266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8" name="椭圆 37"/>
              <p:cNvSpPr/>
              <p:nvPr/>
            </p:nvSpPr>
            <p:spPr bwMode="auto">
              <a:xfrm>
                <a:off x="3587868" y="3876036"/>
                <a:ext cx="1658937" cy="165893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76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9" name="Freeform 54"/>
              <p:cNvSpPr>
                <a:spLocks/>
              </p:cNvSpPr>
              <p:nvPr/>
            </p:nvSpPr>
            <p:spPr bwMode="auto">
              <a:xfrm>
                <a:off x="4070087" y="4165187"/>
                <a:ext cx="694499" cy="628356"/>
              </a:xfrm>
              <a:custGeom>
                <a:avLst/>
                <a:gdLst>
                  <a:gd name="T0" fmla="*/ 0 w 525"/>
                  <a:gd name="T1" fmla="*/ 2147483647 h 476"/>
                  <a:gd name="T2" fmla="*/ 2147483647 w 525"/>
                  <a:gd name="T3" fmla="*/ 2147483647 h 476"/>
                  <a:gd name="T4" fmla="*/ 2147483647 w 525"/>
                  <a:gd name="T5" fmla="*/ 2147483647 h 476"/>
                  <a:gd name="T6" fmla="*/ 2147483647 w 525"/>
                  <a:gd name="T7" fmla="*/ 2147483647 h 476"/>
                  <a:gd name="T8" fmla="*/ 2147483647 w 525"/>
                  <a:gd name="T9" fmla="*/ 0 h 476"/>
                  <a:gd name="T10" fmla="*/ 2147483647 w 525"/>
                  <a:gd name="T11" fmla="*/ 2147483647 h 476"/>
                  <a:gd name="T12" fmla="*/ 2147483647 w 525"/>
                  <a:gd name="T13" fmla="*/ 2147483647 h 476"/>
                  <a:gd name="T14" fmla="*/ 2147483647 w 525"/>
                  <a:gd name="T15" fmla="*/ 2147483647 h 476"/>
                  <a:gd name="T16" fmla="*/ 2147483647 w 525"/>
                  <a:gd name="T17" fmla="*/ 2147483647 h 476"/>
                  <a:gd name="T18" fmla="*/ 2147483647 w 525"/>
                  <a:gd name="T19" fmla="*/ 2147483647 h 476"/>
                  <a:gd name="T20" fmla="*/ 2147483647 w 525"/>
                  <a:gd name="T21" fmla="*/ 2147483647 h 476"/>
                  <a:gd name="T22" fmla="*/ 2147483647 w 525"/>
                  <a:gd name="T23" fmla="*/ 2147483647 h 476"/>
                  <a:gd name="T24" fmla="*/ 2147483647 w 525"/>
                  <a:gd name="T25" fmla="*/ 2147483647 h 476"/>
                  <a:gd name="T26" fmla="*/ 2147483647 w 525"/>
                  <a:gd name="T27" fmla="*/ 2147483647 h 476"/>
                  <a:gd name="T28" fmla="*/ 0 w 525"/>
                  <a:gd name="T29" fmla="*/ 2147483647 h 476"/>
                  <a:gd name="T30" fmla="*/ 0 w 525"/>
                  <a:gd name="T31" fmla="*/ 2147483647 h 47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525" h="476">
                    <a:moveTo>
                      <a:pt x="0" y="241"/>
                    </a:moveTo>
                    <a:cubicBezTo>
                      <a:pt x="0" y="241"/>
                      <a:pt x="62" y="255"/>
                      <a:pt x="144" y="248"/>
                    </a:cubicBezTo>
                    <a:cubicBezTo>
                      <a:pt x="144" y="248"/>
                      <a:pt x="173" y="250"/>
                      <a:pt x="191" y="206"/>
                    </a:cubicBezTo>
                    <a:cubicBezTo>
                      <a:pt x="209" y="162"/>
                      <a:pt x="248" y="139"/>
                      <a:pt x="273" y="122"/>
                    </a:cubicBezTo>
                    <a:cubicBezTo>
                      <a:pt x="298" y="104"/>
                      <a:pt x="336" y="64"/>
                      <a:pt x="373" y="0"/>
                    </a:cubicBezTo>
                    <a:cubicBezTo>
                      <a:pt x="373" y="0"/>
                      <a:pt x="408" y="0"/>
                      <a:pt x="408" y="50"/>
                    </a:cubicBezTo>
                    <a:cubicBezTo>
                      <a:pt x="408" y="100"/>
                      <a:pt x="332" y="151"/>
                      <a:pt x="358" y="186"/>
                    </a:cubicBezTo>
                    <a:cubicBezTo>
                      <a:pt x="358" y="186"/>
                      <a:pt x="378" y="201"/>
                      <a:pt x="444" y="201"/>
                    </a:cubicBezTo>
                    <a:cubicBezTo>
                      <a:pt x="444" y="201"/>
                      <a:pt x="507" y="189"/>
                      <a:pt x="514" y="227"/>
                    </a:cubicBezTo>
                    <a:cubicBezTo>
                      <a:pt x="514" y="227"/>
                      <a:pt x="524" y="251"/>
                      <a:pt x="488" y="273"/>
                    </a:cubicBezTo>
                    <a:cubicBezTo>
                      <a:pt x="488" y="273"/>
                      <a:pt x="525" y="304"/>
                      <a:pt x="487" y="341"/>
                    </a:cubicBezTo>
                    <a:cubicBezTo>
                      <a:pt x="487" y="341"/>
                      <a:pt x="511" y="390"/>
                      <a:pt x="467" y="409"/>
                    </a:cubicBezTo>
                    <a:cubicBezTo>
                      <a:pt x="467" y="409"/>
                      <a:pt x="476" y="468"/>
                      <a:pt x="411" y="472"/>
                    </a:cubicBezTo>
                    <a:cubicBezTo>
                      <a:pt x="346" y="476"/>
                      <a:pt x="288" y="472"/>
                      <a:pt x="229" y="456"/>
                    </a:cubicBezTo>
                    <a:cubicBezTo>
                      <a:pt x="229" y="456"/>
                      <a:pt x="109" y="420"/>
                      <a:pt x="0" y="457"/>
                    </a:cubicBezTo>
                    <a:lnTo>
                      <a:pt x="0" y="24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963918" eaLnBrk="0" hangingPunct="0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0" name="TextBox 41"/>
              <p:cNvSpPr txBox="1">
                <a:spLocks noChangeArrowheads="1"/>
              </p:cNvSpPr>
              <p:nvPr/>
            </p:nvSpPr>
            <p:spPr bwMode="auto">
              <a:xfrm>
                <a:off x="3828622" y="4955304"/>
                <a:ext cx="1098283" cy="3240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66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rPr>
                  <a:t>OPTION 0</a:t>
                </a:r>
                <a:r>
                  <a:rPr lang="en-US" altLang="zh-CN" sz="1266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  <a:sym typeface="Arial" panose="020B0604020202020204" pitchFamily="34" charset="0"/>
                  </a:rPr>
                  <a:t>4</a:t>
                </a:r>
                <a:endParaRPr lang="zh-CN" altLang="en-US" sz="1266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6060524" y="2287268"/>
              <a:ext cx="350978" cy="576341"/>
              <a:chOff x="4492626" y="1103313"/>
              <a:chExt cx="150813" cy="247650"/>
            </a:xfrm>
            <a:solidFill>
              <a:schemeClr val="accent2"/>
            </a:solidFill>
          </p:grpSpPr>
          <p:sp>
            <p:nvSpPr>
              <p:cNvPr id="55" name="Freeform 74"/>
              <p:cNvSpPr>
                <a:spLocks/>
              </p:cNvSpPr>
              <p:nvPr/>
            </p:nvSpPr>
            <p:spPr bwMode="auto">
              <a:xfrm>
                <a:off x="4492626" y="1103313"/>
                <a:ext cx="150813" cy="207963"/>
              </a:xfrm>
              <a:custGeom>
                <a:avLst/>
                <a:gdLst>
                  <a:gd name="T0" fmla="*/ 252 w 338"/>
                  <a:gd name="T1" fmla="*/ 409 h 468"/>
                  <a:gd name="T2" fmla="*/ 258 w 338"/>
                  <a:gd name="T3" fmla="*/ 377 h 468"/>
                  <a:gd name="T4" fmla="*/ 333 w 338"/>
                  <a:gd name="T5" fmla="*/ 154 h 468"/>
                  <a:gd name="T6" fmla="*/ 169 w 338"/>
                  <a:gd name="T7" fmla="*/ 0 h 468"/>
                  <a:gd name="T8" fmla="*/ 169 w 338"/>
                  <a:gd name="T9" fmla="*/ 0 h 468"/>
                  <a:gd name="T10" fmla="*/ 168 w 338"/>
                  <a:gd name="T11" fmla="*/ 0 h 468"/>
                  <a:gd name="T12" fmla="*/ 4 w 338"/>
                  <a:gd name="T13" fmla="*/ 154 h 468"/>
                  <a:gd name="T14" fmla="*/ 79 w 338"/>
                  <a:gd name="T15" fmla="*/ 377 h 468"/>
                  <a:gd name="T16" fmla="*/ 85 w 338"/>
                  <a:gd name="T17" fmla="*/ 409 h 468"/>
                  <a:gd name="T18" fmla="*/ 71 w 338"/>
                  <a:gd name="T19" fmla="*/ 430 h 468"/>
                  <a:gd name="T20" fmla="*/ 71 w 338"/>
                  <a:gd name="T21" fmla="*/ 446 h 468"/>
                  <a:gd name="T22" fmla="*/ 93 w 338"/>
                  <a:gd name="T23" fmla="*/ 468 h 468"/>
                  <a:gd name="T24" fmla="*/ 244 w 338"/>
                  <a:gd name="T25" fmla="*/ 468 h 468"/>
                  <a:gd name="T26" fmla="*/ 266 w 338"/>
                  <a:gd name="T27" fmla="*/ 446 h 468"/>
                  <a:gd name="T28" fmla="*/ 266 w 338"/>
                  <a:gd name="T29" fmla="*/ 430 h 468"/>
                  <a:gd name="T30" fmla="*/ 252 w 338"/>
                  <a:gd name="T31" fmla="*/ 409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38" h="468">
                    <a:moveTo>
                      <a:pt x="252" y="409"/>
                    </a:moveTo>
                    <a:cubicBezTo>
                      <a:pt x="255" y="402"/>
                      <a:pt x="258" y="392"/>
                      <a:pt x="258" y="377"/>
                    </a:cubicBezTo>
                    <a:cubicBezTo>
                      <a:pt x="258" y="338"/>
                      <a:pt x="338" y="251"/>
                      <a:pt x="333" y="154"/>
                    </a:cubicBezTo>
                    <a:cubicBezTo>
                      <a:pt x="329" y="57"/>
                      <a:pt x="247" y="0"/>
                      <a:pt x="169" y="0"/>
                    </a:cubicBezTo>
                    <a:cubicBezTo>
                      <a:pt x="169" y="0"/>
                      <a:pt x="169" y="0"/>
                      <a:pt x="169" y="0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91" y="0"/>
                      <a:pt x="9" y="57"/>
                      <a:pt x="4" y="154"/>
                    </a:cubicBezTo>
                    <a:cubicBezTo>
                      <a:pt x="0" y="251"/>
                      <a:pt x="79" y="338"/>
                      <a:pt x="79" y="377"/>
                    </a:cubicBezTo>
                    <a:cubicBezTo>
                      <a:pt x="79" y="392"/>
                      <a:pt x="82" y="402"/>
                      <a:pt x="85" y="409"/>
                    </a:cubicBezTo>
                    <a:cubicBezTo>
                      <a:pt x="77" y="413"/>
                      <a:pt x="71" y="420"/>
                      <a:pt x="71" y="430"/>
                    </a:cubicBezTo>
                    <a:cubicBezTo>
                      <a:pt x="71" y="446"/>
                      <a:pt x="71" y="446"/>
                      <a:pt x="71" y="446"/>
                    </a:cubicBezTo>
                    <a:cubicBezTo>
                      <a:pt x="71" y="458"/>
                      <a:pt x="81" y="468"/>
                      <a:pt x="93" y="468"/>
                    </a:cubicBezTo>
                    <a:cubicBezTo>
                      <a:pt x="244" y="468"/>
                      <a:pt x="244" y="468"/>
                      <a:pt x="244" y="468"/>
                    </a:cubicBezTo>
                    <a:cubicBezTo>
                      <a:pt x="256" y="468"/>
                      <a:pt x="266" y="458"/>
                      <a:pt x="266" y="446"/>
                    </a:cubicBezTo>
                    <a:cubicBezTo>
                      <a:pt x="266" y="430"/>
                      <a:pt x="266" y="430"/>
                      <a:pt x="266" y="430"/>
                    </a:cubicBezTo>
                    <a:cubicBezTo>
                      <a:pt x="266" y="420"/>
                      <a:pt x="260" y="413"/>
                      <a:pt x="252" y="40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6" name="Freeform 75"/>
              <p:cNvSpPr>
                <a:spLocks/>
              </p:cNvSpPr>
              <p:nvPr/>
            </p:nvSpPr>
            <p:spPr bwMode="auto">
              <a:xfrm>
                <a:off x="4530726" y="1314450"/>
                <a:ext cx="73025" cy="19050"/>
              </a:xfrm>
              <a:custGeom>
                <a:avLst/>
                <a:gdLst>
                  <a:gd name="T0" fmla="*/ 139 w 161"/>
                  <a:gd name="T1" fmla="*/ 0 h 45"/>
                  <a:gd name="T2" fmla="*/ 22 w 161"/>
                  <a:gd name="T3" fmla="*/ 0 h 45"/>
                  <a:gd name="T4" fmla="*/ 0 w 161"/>
                  <a:gd name="T5" fmla="*/ 22 h 45"/>
                  <a:gd name="T6" fmla="*/ 0 w 161"/>
                  <a:gd name="T7" fmla="*/ 23 h 45"/>
                  <a:gd name="T8" fmla="*/ 22 w 161"/>
                  <a:gd name="T9" fmla="*/ 45 h 45"/>
                  <a:gd name="T10" fmla="*/ 139 w 161"/>
                  <a:gd name="T11" fmla="*/ 45 h 45"/>
                  <a:gd name="T12" fmla="*/ 161 w 161"/>
                  <a:gd name="T13" fmla="*/ 23 h 45"/>
                  <a:gd name="T14" fmla="*/ 161 w 161"/>
                  <a:gd name="T15" fmla="*/ 22 h 45"/>
                  <a:gd name="T16" fmla="*/ 139 w 161"/>
                  <a:gd name="T1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1" h="45">
                    <a:moveTo>
                      <a:pt x="139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35"/>
                      <a:pt x="10" y="45"/>
                      <a:pt x="22" y="45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51" y="45"/>
                      <a:pt x="161" y="35"/>
                      <a:pt x="161" y="23"/>
                    </a:cubicBezTo>
                    <a:cubicBezTo>
                      <a:pt x="161" y="22"/>
                      <a:pt x="161" y="22"/>
                      <a:pt x="161" y="22"/>
                    </a:cubicBezTo>
                    <a:cubicBezTo>
                      <a:pt x="161" y="10"/>
                      <a:pt x="151" y="0"/>
                      <a:pt x="1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7" name="Freeform 76"/>
              <p:cNvSpPr>
                <a:spLocks/>
              </p:cNvSpPr>
              <p:nvPr/>
            </p:nvSpPr>
            <p:spPr bwMode="auto">
              <a:xfrm>
                <a:off x="4538663" y="1336675"/>
                <a:ext cx="57150" cy="14288"/>
              </a:xfrm>
              <a:custGeom>
                <a:avLst/>
                <a:gdLst>
                  <a:gd name="T0" fmla="*/ 107 w 129"/>
                  <a:gd name="T1" fmla="*/ 0 h 34"/>
                  <a:gd name="T2" fmla="*/ 22 w 129"/>
                  <a:gd name="T3" fmla="*/ 0 h 34"/>
                  <a:gd name="T4" fmla="*/ 0 w 129"/>
                  <a:gd name="T5" fmla="*/ 17 h 34"/>
                  <a:gd name="T6" fmla="*/ 0 w 129"/>
                  <a:gd name="T7" fmla="*/ 18 h 34"/>
                  <a:gd name="T8" fmla="*/ 22 w 129"/>
                  <a:gd name="T9" fmla="*/ 34 h 34"/>
                  <a:gd name="T10" fmla="*/ 107 w 129"/>
                  <a:gd name="T11" fmla="*/ 34 h 34"/>
                  <a:gd name="T12" fmla="*/ 129 w 129"/>
                  <a:gd name="T13" fmla="*/ 18 h 34"/>
                  <a:gd name="T14" fmla="*/ 129 w 129"/>
                  <a:gd name="T15" fmla="*/ 17 h 34"/>
                  <a:gd name="T16" fmla="*/ 107 w 129"/>
                  <a:gd name="T17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9" h="34">
                    <a:moveTo>
                      <a:pt x="107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5"/>
                      <a:pt x="0" y="17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30"/>
                      <a:pt x="10" y="34"/>
                      <a:pt x="22" y="34"/>
                    </a:cubicBezTo>
                    <a:cubicBezTo>
                      <a:pt x="107" y="34"/>
                      <a:pt x="107" y="34"/>
                      <a:pt x="107" y="34"/>
                    </a:cubicBezTo>
                    <a:cubicBezTo>
                      <a:pt x="120" y="34"/>
                      <a:pt x="129" y="30"/>
                      <a:pt x="129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9" y="5"/>
                      <a:pt x="120" y="0"/>
                      <a:pt x="107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6023937" y="3457868"/>
              <a:ext cx="424152" cy="402118"/>
              <a:chOff x="3389313" y="1549400"/>
              <a:chExt cx="244476" cy="231776"/>
            </a:xfrm>
            <a:solidFill>
              <a:schemeClr val="accent2"/>
            </a:solidFill>
          </p:grpSpPr>
          <p:sp>
            <p:nvSpPr>
              <p:cNvPr id="59" name="Rectangle 25"/>
              <p:cNvSpPr>
                <a:spLocks noChangeArrowheads="1"/>
              </p:cNvSpPr>
              <p:nvPr/>
            </p:nvSpPr>
            <p:spPr bwMode="auto">
              <a:xfrm>
                <a:off x="3600451" y="1590675"/>
                <a:ext cx="33338" cy="190500"/>
              </a:xfrm>
              <a:prstGeom prst="rect">
                <a:avLst/>
              </a:pr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0" name="Rectangle 26"/>
              <p:cNvSpPr>
                <a:spLocks noChangeArrowheads="1"/>
              </p:cNvSpPr>
              <p:nvPr/>
            </p:nvSpPr>
            <p:spPr bwMode="auto">
              <a:xfrm>
                <a:off x="3559176" y="1697038"/>
                <a:ext cx="33338" cy="84138"/>
              </a:xfrm>
              <a:prstGeom prst="rect">
                <a:avLst/>
              </a:pr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1" name="Rectangle 27"/>
              <p:cNvSpPr>
                <a:spLocks noChangeArrowheads="1"/>
              </p:cNvSpPr>
              <p:nvPr/>
            </p:nvSpPr>
            <p:spPr bwMode="auto">
              <a:xfrm>
                <a:off x="3516313" y="1654175"/>
                <a:ext cx="33338" cy="127000"/>
              </a:xfrm>
              <a:prstGeom prst="rect">
                <a:avLst/>
              </a:pr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2" name="Rectangle 28"/>
              <p:cNvSpPr>
                <a:spLocks noChangeArrowheads="1"/>
              </p:cNvSpPr>
              <p:nvPr/>
            </p:nvSpPr>
            <p:spPr bwMode="auto">
              <a:xfrm>
                <a:off x="3473451" y="1549400"/>
                <a:ext cx="33338" cy="231775"/>
              </a:xfrm>
              <a:prstGeom prst="rect">
                <a:avLst/>
              </a:pr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3" name="Rectangle 29"/>
              <p:cNvSpPr>
                <a:spLocks noChangeArrowheads="1"/>
              </p:cNvSpPr>
              <p:nvPr/>
            </p:nvSpPr>
            <p:spPr bwMode="auto">
              <a:xfrm>
                <a:off x="3432176" y="1612900"/>
                <a:ext cx="33338" cy="168275"/>
              </a:xfrm>
              <a:prstGeom prst="rect">
                <a:avLst/>
              </a:pr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4" name="Rectangle 30"/>
              <p:cNvSpPr>
                <a:spLocks noChangeArrowheads="1"/>
              </p:cNvSpPr>
              <p:nvPr/>
            </p:nvSpPr>
            <p:spPr bwMode="auto">
              <a:xfrm>
                <a:off x="3389313" y="1633538"/>
                <a:ext cx="33338" cy="147638"/>
              </a:xfrm>
              <a:prstGeom prst="rect">
                <a:avLst/>
              </a:pr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5" name="组合 64"/>
            <p:cNvGrpSpPr/>
            <p:nvPr/>
          </p:nvGrpSpPr>
          <p:grpSpPr>
            <a:xfrm>
              <a:off x="6004658" y="4454258"/>
              <a:ext cx="462709" cy="462709"/>
              <a:chOff x="5932488" y="2589213"/>
              <a:chExt cx="266700" cy="266700"/>
            </a:xfrm>
            <a:solidFill>
              <a:schemeClr val="accent2"/>
            </a:solidFill>
          </p:grpSpPr>
          <p:sp>
            <p:nvSpPr>
              <p:cNvPr id="66" name="Freeform 69"/>
              <p:cNvSpPr>
                <a:spLocks/>
              </p:cNvSpPr>
              <p:nvPr/>
            </p:nvSpPr>
            <p:spPr bwMode="auto">
              <a:xfrm>
                <a:off x="6075363" y="2589213"/>
                <a:ext cx="123825" cy="123825"/>
              </a:xfrm>
              <a:custGeom>
                <a:avLst/>
                <a:gdLst>
                  <a:gd name="T0" fmla="*/ 0 w 276"/>
                  <a:gd name="T1" fmla="*/ 277 h 277"/>
                  <a:gd name="T2" fmla="*/ 276 w 276"/>
                  <a:gd name="T3" fmla="*/ 277 h 277"/>
                  <a:gd name="T4" fmla="*/ 0 w 276"/>
                  <a:gd name="T5" fmla="*/ 0 h 277"/>
                  <a:gd name="T6" fmla="*/ 0 w 276"/>
                  <a:gd name="T7" fmla="*/ 277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6" h="277">
                    <a:moveTo>
                      <a:pt x="0" y="277"/>
                    </a:moveTo>
                    <a:cubicBezTo>
                      <a:pt x="276" y="277"/>
                      <a:pt x="276" y="277"/>
                      <a:pt x="276" y="277"/>
                    </a:cubicBezTo>
                    <a:cubicBezTo>
                      <a:pt x="272" y="126"/>
                      <a:pt x="151" y="4"/>
                      <a:pt x="0" y="0"/>
                    </a:cubicBezTo>
                    <a:lnTo>
                      <a:pt x="0" y="277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7" name="Freeform 70"/>
              <p:cNvSpPr>
                <a:spLocks/>
              </p:cNvSpPr>
              <p:nvPr/>
            </p:nvSpPr>
            <p:spPr bwMode="auto">
              <a:xfrm>
                <a:off x="5932488" y="2603500"/>
                <a:ext cx="122238" cy="122238"/>
              </a:xfrm>
              <a:custGeom>
                <a:avLst/>
                <a:gdLst>
                  <a:gd name="T0" fmla="*/ 276 w 276"/>
                  <a:gd name="T1" fmla="*/ 276 h 276"/>
                  <a:gd name="T2" fmla="*/ 276 w 276"/>
                  <a:gd name="T3" fmla="*/ 0 h 276"/>
                  <a:gd name="T4" fmla="*/ 0 w 276"/>
                  <a:gd name="T5" fmla="*/ 276 h 276"/>
                  <a:gd name="T6" fmla="*/ 276 w 276"/>
                  <a:gd name="T7" fmla="*/ 276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6" h="276">
                    <a:moveTo>
                      <a:pt x="276" y="276"/>
                    </a:moveTo>
                    <a:cubicBezTo>
                      <a:pt x="276" y="0"/>
                      <a:pt x="276" y="0"/>
                      <a:pt x="276" y="0"/>
                    </a:cubicBezTo>
                    <a:cubicBezTo>
                      <a:pt x="125" y="4"/>
                      <a:pt x="4" y="125"/>
                      <a:pt x="0" y="276"/>
                    </a:cubicBezTo>
                    <a:lnTo>
                      <a:pt x="276" y="27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8" name="Freeform 71"/>
              <p:cNvSpPr>
                <a:spLocks/>
              </p:cNvSpPr>
              <p:nvPr/>
            </p:nvSpPr>
            <p:spPr bwMode="auto">
              <a:xfrm>
                <a:off x="5932488" y="2732088"/>
                <a:ext cx="122238" cy="123825"/>
              </a:xfrm>
              <a:custGeom>
                <a:avLst/>
                <a:gdLst>
                  <a:gd name="T0" fmla="*/ 276 w 276"/>
                  <a:gd name="T1" fmla="*/ 0 h 276"/>
                  <a:gd name="T2" fmla="*/ 0 w 276"/>
                  <a:gd name="T3" fmla="*/ 0 h 276"/>
                  <a:gd name="T4" fmla="*/ 276 w 276"/>
                  <a:gd name="T5" fmla="*/ 276 h 276"/>
                  <a:gd name="T6" fmla="*/ 276 w 276"/>
                  <a:gd name="T7" fmla="*/ 0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6" h="276">
                    <a:moveTo>
                      <a:pt x="27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151"/>
                      <a:pt x="125" y="272"/>
                      <a:pt x="276" y="276"/>
                    </a:cubicBezTo>
                    <a:lnTo>
                      <a:pt x="276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9" name="Freeform 72"/>
              <p:cNvSpPr>
                <a:spLocks/>
              </p:cNvSpPr>
              <p:nvPr/>
            </p:nvSpPr>
            <p:spPr bwMode="auto">
              <a:xfrm>
                <a:off x="6062663" y="2732088"/>
                <a:ext cx="122238" cy="123825"/>
              </a:xfrm>
              <a:custGeom>
                <a:avLst/>
                <a:gdLst>
                  <a:gd name="T0" fmla="*/ 0 w 277"/>
                  <a:gd name="T1" fmla="*/ 0 h 276"/>
                  <a:gd name="T2" fmla="*/ 0 w 277"/>
                  <a:gd name="T3" fmla="*/ 276 h 276"/>
                  <a:gd name="T4" fmla="*/ 277 w 277"/>
                  <a:gd name="T5" fmla="*/ 0 h 276"/>
                  <a:gd name="T6" fmla="*/ 0 w 277"/>
                  <a:gd name="T7" fmla="*/ 0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7" h="276">
                    <a:moveTo>
                      <a:pt x="0" y="0"/>
                    </a:moveTo>
                    <a:cubicBezTo>
                      <a:pt x="0" y="276"/>
                      <a:pt x="0" y="276"/>
                      <a:pt x="0" y="276"/>
                    </a:cubicBezTo>
                    <a:cubicBezTo>
                      <a:pt x="151" y="272"/>
                      <a:pt x="273" y="151"/>
                      <a:pt x="27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0" name="Freeform 54"/>
            <p:cNvSpPr>
              <a:spLocks/>
            </p:cNvSpPr>
            <p:nvPr/>
          </p:nvSpPr>
          <p:spPr bwMode="auto">
            <a:xfrm>
              <a:off x="5972813" y="5511885"/>
              <a:ext cx="527381" cy="477156"/>
            </a:xfrm>
            <a:custGeom>
              <a:avLst/>
              <a:gdLst>
                <a:gd name="T0" fmla="*/ 0 w 525"/>
                <a:gd name="T1" fmla="*/ 2147483647 h 476"/>
                <a:gd name="T2" fmla="*/ 2147483647 w 525"/>
                <a:gd name="T3" fmla="*/ 2147483647 h 476"/>
                <a:gd name="T4" fmla="*/ 2147483647 w 525"/>
                <a:gd name="T5" fmla="*/ 2147483647 h 476"/>
                <a:gd name="T6" fmla="*/ 2147483647 w 525"/>
                <a:gd name="T7" fmla="*/ 2147483647 h 476"/>
                <a:gd name="T8" fmla="*/ 2147483647 w 525"/>
                <a:gd name="T9" fmla="*/ 0 h 476"/>
                <a:gd name="T10" fmla="*/ 2147483647 w 525"/>
                <a:gd name="T11" fmla="*/ 2147483647 h 476"/>
                <a:gd name="T12" fmla="*/ 2147483647 w 525"/>
                <a:gd name="T13" fmla="*/ 2147483647 h 476"/>
                <a:gd name="T14" fmla="*/ 2147483647 w 525"/>
                <a:gd name="T15" fmla="*/ 2147483647 h 476"/>
                <a:gd name="T16" fmla="*/ 2147483647 w 525"/>
                <a:gd name="T17" fmla="*/ 2147483647 h 476"/>
                <a:gd name="T18" fmla="*/ 2147483647 w 525"/>
                <a:gd name="T19" fmla="*/ 2147483647 h 476"/>
                <a:gd name="T20" fmla="*/ 2147483647 w 525"/>
                <a:gd name="T21" fmla="*/ 2147483647 h 476"/>
                <a:gd name="T22" fmla="*/ 2147483647 w 525"/>
                <a:gd name="T23" fmla="*/ 2147483647 h 476"/>
                <a:gd name="T24" fmla="*/ 2147483647 w 525"/>
                <a:gd name="T25" fmla="*/ 2147483647 h 476"/>
                <a:gd name="T26" fmla="*/ 2147483647 w 525"/>
                <a:gd name="T27" fmla="*/ 2147483647 h 476"/>
                <a:gd name="T28" fmla="*/ 0 w 525"/>
                <a:gd name="T29" fmla="*/ 2147483647 h 476"/>
                <a:gd name="T30" fmla="*/ 0 w 525"/>
                <a:gd name="T31" fmla="*/ 2147483647 h 47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525" h="476">
                  <a:moveTo>
                    <a:pt x="0" y="241"/>
                  </a:moveTo>
                  <a:cubicBezTo>
                    <a:pt x="0" y="241"/>
                    <a:pt x="62" y="255"/>
                    <a:pt x="144" y="248"/>
                  </a:cubicBezTo>
                  <a:cubicBezTo>
                    <a:pt x="144" y="248"/>
                    <a:pt x="173" y="250"/>
                    <a:pt x="191" y="206"/>
                  </a:cubicBezTo>
                  <a:cubicBezTo>
                    <a:pt x="209" y="162"/>
                    <a:pt x="248" y="139"/>
                    <a:pt x="273" y="122"/>
                  </a:cubicBezTo>
                  <a:cubicBezTo>
                    <a:pt x="298" y="104"/>
                    <a:pt x="336" y="64"/>
                    <a:pt x="373" y="0"/>
                  </a:cubicBezTo>
                  <a:cubicBezTo>
                    <a:pt x="373" y="0"/>
                    <a:pt x="408" y="0"/>
                    <a:pt x="408" y="50"/>
                  </a:cubicBezTo>
                  <a:cubicBezTo>
                    <a:pt x="408" y="100"/>
                    <a:pt x="332" y="151"/>
                    <a:pt x="358" y="186"/>
                  </a:cubicBezTo>
                  <a:cubicBezTo>
                    <a:pt x="358" y="186"/>
                    <a:pt x="378" y="201"/>
                    <a:pt x="444" y="201"/>
                  </a:cubicBezTo>
                  <a:cubicBezTo>
                    <a:pt x="444" y="201"/>
                    <a:pt x="507" y="189"/>
                    <a:pt x="514" y="227"/>
                  </a:cubicBezTo>
                  <a:cubicBezTo>
                    <a:pt x="514" y="227"/>
                    <a:pt x="524" y="251"/>
                    <a:pt x="488" y="273"/>
                  </a:cubicBezTo>
                  <a:cubicBezTo>
                    <a:pt x="488" y="273"/>
                    <a:pt x="525" y="304"/>
                    <a:pt x="487" y="341"/>
                  </a:cubicBezTo>
                  <a:cubicBezTo>
                    <a:pt x="487" y="341"/>
                    <a:pt x="511" y="390"/>
                    <a:pt x="467" y="409"/>
                  </a:cubicBezTo>
                  <a:cubicBezTo>
                    <a:pt x="467" y="409"/>
                    <a:pt x="476" y="468"/>
                    <a:pt x="411" y="472"/>
                  </a:cubicBezTo>
                  <a:cubicBezTo>
                    <a:pt x="346" y="476"/>
                    <a:pt x="288" y="472"/>
                    <a:pt x="229" y="456"/>
                  </a:cubicBezTo>
                  <a:cubicBezTo>
                    <a:pt x="229" y="456"/>
                    <a:pt x="109" y="420"/>
                    <a:pt x="0" y="457"/>
                  </a:cubicBezTo>
                  <a:lnTo>
                    <a:pt x="0" y="24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71" name="组合 70"/>
            <p:cNvGrpSpPr/>
            <p:nvPr/>
          </p:nvGrpSpPr>
          <p:grpSpPr>
            <a:xfrm>
              <a:off x="6913004" y="2176567"/>
              <a:ext cx="5023194" cy="836669"/>
              <a:chOff x="6442036" y="2633269"/>
              <a:chExt cx="4762993" cy="793330"/>
            </a:xfrm>
          </p:grpSpPr>
          <p:sp>
            <p:nvSpPr>
              <p:cNvPr id="72" name="TextBox 54"/>
              <p:cNvSpPr txBox="1"/>
              <p:nvPr/>
            </p:nvSpPr>
            <p:spPr>
              <a:xfrm>
                <a:off x="6442036" y="2969636"/>
                <a:ext cx="4762993" cy="456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66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方正兰亭细黑_GBK_M" pitchFamily="2" charset="2"/>
                    <a:sym typeface="Arial" panose="020B0604020202020204" pitchFamily="34" charset="0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6442036" y="2633269"/>
                <a:ext cx="1816665" cy="3337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87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这里输入相关标题</a:t>
                </a: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6913004" y="3211915"/>
              <a:ext cx="5023194" cy="836669"/>
              <a:chOff x="6442036" y="2633269"/>
              <a:chExt cx="4762993" cy="793330"/>
            </a:xfrm>
          </p:grpSpPr>
          <p:sp>
            <p:nvSpPr>
              <p:cNvPr id="75" name="TextBox 54"/>
              <p:cNvSpPr txBox="1"/>
              <p:nvPr/>
            </p:nvSpPr>
            <p:spPr>
              <a:xfrm>
                <a:off x="6442036" y="2969636"/>
                <a:ext cx="4762993" cy="456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66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方正兰亭细黑_GBK_M" pitchFamily="2" charset="2"/>
                    <a:sym typeface="Arial" panose="020B0604020202020204" pitchFamily="34" charset="0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6442036" y="2633269"/>
                <a:ext cx="1816665" cy="3337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87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这里输入相关标题</a:t>
                </a: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6913004" y="4247263"/>
              <a:ext cx="5023194" cy="836669"/>
              <a:chOff x="6442036" y="2633269"/>
              <a:chExt cx="4762993" cy="793330"/>
            </a:xfrm>
          </p:grpSpPr>
          <p:sp>
            <p:nvSpPr>
              <p:cNvPr id="78" name="TextBox 54"/>
              <p:cNvSpPr txBox="1"/>
              <p:nvPr/>
            </p:nvSpPr>
            <p:spPr>
              <a:xfrm>
                <a:off x="6442036" y="2969636"/>
                <a:ext cx="4762993" cy="456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66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方正兰亭细黑_GBK_M" pitchFamily="2" charset="2"/>
                    <a:sym typeface="Arial" panose="020B0604020202020204" pitchFamily="34" charset="0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79" name="文本框 78"/>
              <p:cNvSpPr txBox="1"/>
              <p:nvPr/>
            </p:nvSpPr>
            <p:spPr>
              <a:xfrm>
                <a:off x="6442036" y="2633269"/>
                <a:ext cx="1816665" cy="3337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87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这里输入相关标题</a:t>
                </a:r>
              </a:p>
            </p:txBody>
          </p:sp>
        </p:grpSp>
        <p:grpSp>
          <p:nvGrpSpPr>
            <p:cNvPr id="80" name="组合 79"/>
            <p:cNvGrpSpPr/>
            <p:nvPr/>
          </p:nvGrpSpPr>
          <p:grpSpPr>
            <a:xfrm>
              <a:off x="6913004" y="5282611"/>
              <a:ext cx="5023194" cy="836669"/>
              <a:chOff x="6442036" y="2633269"/>
              <a:chExt cx="4762993" cy="793330"/>
            </a:xfrm>
          </p:grpSpPr>
          <p:sp>
            <p:nvSpPr>
              <p:cNvPr id="81" name="TextBox 54"/>
              <p:cNvSpPr txBox="1"/>
              <p:nvPr/>
            </p:nvSpPr>
            <p:spPr>
              <a:xfrm>
                <a:off x="6442036" y="2969636"/>
                <a:ext cx="4762993" cy="456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66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方正兰亭细黑_GBK_M" pitchFamily="2" charset="2"/>
                    <a:sym typeface="Arial" panose="020B0604020202020204" pitchFamily="34" charset="0"/>
                  </a:rPr>
                  <a:t>您的内容打在这里，或者通过复制您的文本后，在此框中选择粘贴，并选择只保留文字。</a:t>
                </a:r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6442036" y="2633269"/>
                <a:ext cx="1816665" cy="3337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687" b="1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这里输入相关标题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4911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5000">
        <p14:prism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/>
          <p:cNvSpPr/>
          <p:nvPr/>
        </p:nvSpPr>
        <p:spPr>
          <a:xfrm rot="16200000">
            <a:off x="5473189" y="3088442"/>
            <a:ext cx="1565400" cy="2143007"/>
          </a:xfrm>
          <a:prstGeom prst="parallelogram">
            <a:avLst>
              <a:gd name="adj" fmla="val 5322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平行四边形 2"/>
          <p:cNvSpPr/>
          <p:nvPr/>
        </p:nvSpPr>
        <p:spPr>
          <a:xfrm rot="16200000">
            <a:off x="5473189" y="1414217"/>
            <a:ext cx="1565400" cy="2143007"/>
          </a:xfrm>
          <a:prstGeom prst="parallelogram">
            <a:avLst>
              <a:gd name="adj" fmla="val 5322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5184385" y="1522205"/>
            <a:ext cx="2790933" cy="1091594"/>
          </a:xfrm>
          <a:prstGeom prst="rightArrow">
            <a:avLst>
              <a:gd name="adj1" fmla="val 66953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右箭头 4"/>
          <p:cNvSpPr/>
          <p:nvPr/>
        </p:nvSpPr>
        <p:spPr>
          <a:xfrm rot="10800000">
            <a:off x="4538135" y="2357644"/>
            <a:ext cx="2789258" cy="1091594"/>
          </a:xfrm>
          <a:prstGeom prst="rightArrow">
            <a:avLst>
              <a:gd name="adj1" fmla="val 66953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右箭头 5"/>
          <p:cNvSpPr/>
          <p:nvPr/>
        </p:nvSpPr>
        <p:spPr>
          <a:xfrm>
            <a:off x="5184385" y="3193081"/>
            <a:ext cx="2790933" cy="1091594"/>
          </a:xfrm>
          <a:prstGeom prst="rightArrow">
            <a:avLst>
              <a:gd name="adj1" fmla="val 66953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右箭头 6"/>
          <p:cNvSpPr/>
          <p:nvPr/>
        </p:nvSpPr>
        <p:spPr>
          <a:xfrm rot="10800000">
            <a:off x="4538135" y="4026845"/>
            <a:ext cx="2789258" cy="1093269"/>
          </a:xfrm>
          <a:prstGeom prst="rightArrow">
            <a:avLst>
              <a:gd name="adj1" fmla="val 66953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TextBox 9"/>
          <p:cNvSpPr txBox="1"/>
          <p:nvPr/>
        </p:nvSpPr>
        <p:spPr>
          <a:xfrm>
            <a:off x="5510860" y="1905603"/>
            <a:ext cx="1816533" cy="324576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ctr"/>
            <a:r>
              <a:rPr lang="zh-CN" altLang="en-US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</a:p>
        </p:txBody>
      </p:sp>
      <p:sp>
        <p:nvSpPr>
          <p:cNvPr id="9" name="TextBox 10"/>
          <p:cNvSpPr txBox="1"/>
          <p:nvPr/>
        </p:nvSpPr>
        <p:spPr>
          <a:xfrm>
            <a:off x="8070748" y="1703022"/>
            <a:ext cx="2201606" cy="70166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05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点击输入简要文字内容，文字内容需概括精炼，不用多余的文字修饰，言简意赅的说明该项内容。</a:t>
            </a:r>
            <a:endParaRPr lang="en-US" altLang="zh-CN" sz="1055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5184385" y="2741040"/>
            <a:ext cx="1818208" cy="324576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ctr"/>
            <a:r>
              <a:rPr lang="zh-CN" altLang="en-US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</a:p>
        </p:txBody>
      </p:sp>
      <p:sp>
        <p:nvSpPr>
          <p:cNvPr id="11" name="TextBox 12"/>
          <p:cNvSpPr txBox="1"/>
          <p:nvPr/>
        </p:nvSpPr>
        <p:spPr>
          <a:xfrm>
            <a:off x="5510860" y="3576479"/>
            <a:ext cx="1816533" cy="324576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ctr"/>
            <a:r>
              <a:rPr lang="zh-CN" altLang="en-US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</a:p>
        </p:txBody>
      </p:sp>
      <p:sp>
        <p:nvSpPr>
          <p:cNvPr id="12" name="TextBox 13"/>
          <p:cNvSpPr txBox="1"/>
          <p:nvPr/>
        </p:nvSpPr>
        <p:spPr>
          <a:xfrm>
            <a:off x="5184385" y="4411916"/>
            <a:ext cx="1818208" cy="324576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ctr"/>
            <a:r>
              <a:rPr lang="zh-CN" altLang="en-US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</a:p>
        </p:txBody>
      </p:sp>
      <p:sp>
        <p:nvSpPr>
          <p:cNvPr id="13" name="TextBox 14"/>
          <p:cNvSpPr txBox="1"/>
          <p:nvPr/>
        </p:nvSpPr>
        <p:spPr>
          <a:xfrm>
            <a:off x="2222682" y="2538460"/>
            <a:ext cx="2203279" cy="70166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05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点击输入简要文字内容，文字内容需概括精炼，不用多余的文字修饰，言简意赅的说明该项内容。</a:t>
            </a:r>
            <a:endParaRPr lang="en-US" altLang="zh-CN" sz="1055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5"/>
          <p:cNvSpPr txBox="1"/>
          <p:nvPr/>
        </p:nvSpPr>
        <p:spPr>
          <a:xfrm>
            <a:off x="8070748" y="3432496"/>
            <a:ext cx="2201606" cy="70166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05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点击输入简要文字内容，文字内容需概括精炼，不用多余的文字修饰，言简意赅的说明该项内容。</a:t>
            </a:r>
            <a:endParaRPr lang="en-US" altLang="zh-CN" sz="1055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TextBox 16"/>
          <p:cNvSpPr txBox="1"/>
          <p:nvPr/>
        </p:nvSpPr>
        <p:spPr>
          <a:xfrm>
            <a:off x="2222682" y="4267934"/>
            <a:ext cx="2203279" cy="70166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05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点击输入简要文字内容，文字内容需概括精炼，不用多余的文字修饰，言简意赅的说明该项内容。</a:t>
            </a:r>
            <a:endParaRPr lang="en-US" altLang="zh-CN" sz="1055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5184385" y="4874003"/>
            <a:ext cx="2790933" cy="1091594"/>
          </a:xfrm>
          <a:prstGeom prst="rightArrow">
            <a:avLst>
              <a:gd name="adj1" fmla="val 66953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TextBox 12"/>
          <p:cNvSpPr txBox="1"/>
          <p:nvPr/>
        </p:nvSpPr>
        <p:spPr>
          <a:xfrm>
            <a:off x="5510860" y="5257400"/>
            <a:ext cx="1816533" cy="324576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ctr"/>
            <a:r>
              <a:rPr lang="zh-CN" altLang="en-US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此处添加标题</a:t>
            </a:r>
          </a:p>
        </p:txBody>
      </p:sp>
      <p:sp>
        <p:nvSpPr>
          <p:cNvPr id="18" name="TextBox 15"/>
          <p:cNvSpPr txBox="1"/>
          <p:nvPr/>
        </p:nvSpPr>
        <p:spPr>
          <a:xfrm>
            <a:off x="8070748" y="5113417"/>
            <a:ext cx="2201606" cy="70166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055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点击输入简要文字内容，文字内容需概括精炼，不用多余的文字修饰，言简意赅的说明该项内容。</a:t>
            </a:r>
            <a:endParaRPr lang="en-US" altLang="zh-CN" sz="1055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648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5000">
        <p14:prism/>
      </p:transition>
    </mc:Choice>
    <mc:Fallback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 bldLvl="0" animBg="1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" r="39932" b="42937"/>
          <a:stretch/>
        </p:blipFill>
        <p:spPr>
          <a:xfrm>
            <a:off x="0" y="0"/>
            <a:ext cx="12858750" cy="7232650"/>
          </a:xfr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31" name="矩形-3"/>
          <p:cNvSpPr/>
          <p:nvPr>
            <p:custDataLst>
              <p:tags r:id="rId1"/>
            </p:custDataLst>
          </p:nvPr>
        </p:nvSpPr>
        <p:spPr>
          <a:xfrm>
            <a:off x="6418915" y="2104297"/>
            <a:ext cx="2185214" cy="20397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655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265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-2"/>
          <p:cNvSpPr/>
          <p:nvPr>
            <p:custDataLst>
              <p:tags r:id="rId2"/>
            </p:custDataLst>
          </p:nvPr>
        </p:nvSpPr>
        <p:spPr>
          <a:xfrm>
            <a:off x="3065886" y="3334038"/>
            <a:ext cx="3243196" cy="6117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en-US" sz="3375" spc="600" dirty="0" smtClean="0">
                <a:solidFill>
                  <a:schemeClr val="bg1"/>
                </a:solidFill>
                <a:latin typeface="微软雅黑" pitchFamily="34" charset="-122"/>
                <a:ea typeface="微软雅黑" panose="020B0503020204020204" pitchFamily="34" charset="-122"/>
              </a:rPr>
              <a:t>添加标题文字</a:t>
            </a:r>
            <a:endParaRPr lang="en-US" altLang="zh-CN" sz="3375" spc="600" dirty="0">
              <a:solidFill>
                <a:schemeClr val="bg1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-1"/>
          <p:cNvSpPr/>
          <p:nvPr>
            <p:custDataLst>
              <p:tags r:id="rId3"/>
            </p:custDataLst>
          </p:nvPr>
        </p:nvSpPr>
        <p:spPr>
          <a:xfrm>
            <a:off x="2649852" y="4342429"/>
            <a:ext cx="5303943" cy="87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126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itchFamily="2" charset="-79"/>
              </a:rPr>
              <a:t>Add a detailed text description here, </a:t>
            </a:r>
          </a:p>
          <a:p>
            <a:pPr algn="ctr">
              <a:lnSpc>
                <a:spcPct val="200000"/>
              </a:lnSpc>
            </a:pPr>
            <a:r>
              <a:rPr lang="en-US" altLang="zh-CN" sz="1266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itchFamily="2" charset="-79"/>
              </a:rPr>
              <a:t>language description as simple and vivid.</a:t>
            </a:r>
          </a:p>
        </p:txBody>
      </p:sp>
    </p:spTree>
    <p:extLst>
      <p:ext uri="{BB962C8B-B14F-4D97-AF65-F5344CB8AC3E}">
        <p14:creationId xmlns:p14="http://schemas.microsoft.com/office/powerpoint/2010/main" val="1377426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5"/>
          <p:cNvSpPr/>
          <p:nvPr/>
        </p:nvSpPr>
        <p:spPr>
          <a:xfrm rot="21558471">
            <a:off x="4586639" y="3574805"/>
            <a:ext cx="3458481" cy="3588869"/>
          </a:xfrm>
          <a:custGeom>
            <a:avLst/>
            <a:gdLst/>
            <a:ahLst/>
            <a:cxnLst>
              <a:cxn ang="0">
                <a:pos x="1439048" y="1493224"/>
              </a:cxn>
              <a:cxn ang="0">
                <a:pos x="1439048" y="1493224"/>
              </a:cxn>
              <a:cxn ang="0">
                <a:pos x="1439048" y="1493224"/>
              </a:cxn>
              <a:cxn ang="0">
                <a:pos x="1439048" y="1493224"/>
              </a:cxn>
            </a:cxnLst>
            <a:rect l="0" t="0" r="0" b="0"/>
            <a:pathLst>
              <a:path w="21600" h="21600">
                <a:moveTo>
                  <a:pt x="15608" y="8670"/>
                </a:moveTo>
                <a:cubicBezTo>
                  <a:pt x="21599" y="8670"/>
                  <a:pt x="21599" y="8670"/>
                  <a:pt x="21599" y="8670"/>
                </a:cubicBezTo>
                <a:cubicBezTo>
                  <a:pt x="20496" y="4411"/>
                  <a:pt x="16554" y="1064"/>
                  <a:pt x="11982" y="608"/>
                </a:cubicBezTo>
                <a:cubicBezTo>
                  <a:pt x="11667" y="304"/>
                  <a:pt x="11351" y="0"/>
                  <a:pt x="10878" y="0"/>
                </a:cubicBezTo>
                <a:cubicBezTo>
                  <a:pt x="10405" y="0"/>
                  <a:pt x="10090" y="304"/>
                  <a:pt x="9775" y="608"/>
                </a:cubicBezTo>
                <a:cubicBezTo>
                  <a:pt x="5045" y="1064"/>
                  <a:pt x="1103" y="4259"/>
                  <a:pt x="0" y="8670"/>
                </a:cubicBezTo>
                <a:cubicBezTo>
                  <a:pt x="6148" y="8670"/>
                  <a:pt x="6148" y="8670"/>
                  <a:pt x="6148" y="8670"/>
                </a:cubicBezTo>
                <a:cubicBezTo>
                  <a:pt x="6148" y="3650"/>
                  <a:pt x="9144" y="1216"/>
                  <a:pt x="9775" y="760"/>
                </a:cubicBezTo>
                <a:cubicBezTo>
                  <a:pt x="9775" y="760"/>
                  <a:pt x="9775" y="760"/>
                  <a:pt x="9775" y="912"/>
                </a:cubicBezTo>
                <a:cubicBezTo>
                  <a:pt x="6464" y="4867"/>
                  <a:pt x="6937" y="8670"/>
                  <a:pt x="6937" y="8670"/>
                </a:cubicBezTo>
                <a:cubicBezTo>
                  <a:pt x="10090" y="8670"/>
                  <a:pt x="10090" y="8670"/>
                  <a:pt x="10090" y="8670"/>
                </a:cubicBezTo>
                <a:cubicBezTo>
                  <a:pt x="10090" y="18709"/>
                  <a:pt x="10090" y="18709"/>
                  <a:pt x="10090" y="18709"/>
                </a:cubicBezTo>
                <a:cubicBezTo>
                  <a:pt x="10090" y="19014"/>
                  <a:pt x="10090" y="19014"/>
                  <a:pt x="10090" y="19014"/>
                </a:cubicBezTo>
                <a:cubicBezTo>
                  <a:pt x="10090" y="19774"/>
                  <a:pt x="10090" y="19774"/>
                  <a:pt x="10090" y="19774"/>
                </a:cubicBezTo>
                <a:cubicBezTo>
                  <a:pt x="10090" y="20839"/>
                  <a:pt x="10878" y="21599"/>
                  <a:pt x="11982" y="21599"/>
                </a:cubicBezTo>
                <a:cubicBezTo>
                  <a:pt x="12928" y="21599"/>
                  <a:pt x="13874" y="20839"/>
                  <a:pt x="13874" y="19774"/>
                </a:cubicBezTo>
                <a:cubicBezTo>
                  <a:pt x="13874" y="19014"/>
                  <a:pt x="13874" y="19014"/>
                  <a:pt x="13874" y="19014"/>
                </a:cubicBezTo>
                <a:cubicBezTo>
                  <a:pt x="12455" y="19014"/>
                  <a:pt x="12455" y="19014"/>
                  <a:pt x="12455" y="19014"/>
                </a:cubicBezTo>
                <a:cubicBezTo>
                  <a:pt x="12455" y="19318"/>
                  <a:pt x="12455" y="19318"/>
                  <a:pt x="12455" y="19318"/>
                </a:cubicBezTo>
                <a:cubicBezTo>
                  <a:pt x="12455" y="19774"/>
                  <a:pt x="12455" y="19774"/>
                  <a:pt x="12455" y="19774"/>
                </a:cubicBezTo>
                <a:cubicBezTo>
                  <a:pt x="12455" y="20078"/>
                  <a:pt x="12297" y="20383"/>
                  <a:pt x="11982" y="20383"/>
                </a:cubicBezTo>
                <a:cubicBezTo>
                  <a:pt x="11667" y="20383"/>
                  <a:pt x="11351" y="20078"/>
                  <a:pt x="11351" y="19774"/>
                </a:cubicBezTo>
                <a:cubicBezTo>
                  <a:pt x="11351" y="19318"/>
                  <a:pt x="11351" y="19318"/>
                  <a:pt x="11351" y="19318"/>
                </a:cubicBezTo>
                <a:cubicBezTo>
                  <a:pt x="11351" y="19014"/>
                  <a:pt x="11351" y="19014"/>
                  <a:pt x="11351" y="19014"/>
                </a:cubicBezTo>
                <a:cubicBezTo>
                  <a:pt x="11351" y="17036"/>
                  <a:pt x="11351" y="17036"/>
                  <a:pt x="11351" y="17036"/>
                </a:cubicBezTo>
                <a:cubicBezTo>
                  <a:pt x="11351" y="8670"/>
                  <a:pt x="11351" y="8670"/>
                  <a:pt x="11351" y="8670"/>
                </a:cubicBezTo>
                <a:cubicBezTo>
                  <a:pt x="14820" y="8670"/>
                  <a:pt x="14820" y="8670"/>
                  <a:pt x="14820" y="8670"/>
                </a:cubicBezTo>
                <a:cubicBezTo>
                  <a:pt x="14820" y="8670"/>
                  <a:pt x="15293" y="4867"/>
                  <a:pt x="11982" y="912"/>
                </a:cubicBezTo>
                <a:cubicBezTo>
                  <a:pt x="11982" y="760"/>
                  <a:pt x="11982" y="760"/>
                  <a:pt x="11982" y="760"/>
                </a:cubicBezTo>
                <a:cubicBezTo>
                  <a:pt x="12613" y="1216"/>
                  <a:pt x="15608" y="3650"/>
                  <a:pt x="15608" y="867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</a:ln>
        </p:spPr>
        <p:txBody>
          <a:bodyPr lIns="128566" tIns="64283" rIns="128566" bIns="64283"/>
          <a:lstStyle/>
          <a:p>
            <a:endParaRPr lang="zh-CN" altLang="en-US" sz="140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" name="组合 4"/>
          <p:cNvGrpSpPr/>
          <p:nvPr/>
        </p:nvGrpSpPr>
        <p:grpSpPr>
          <a:xfrm>
            <a:off x="3407873" y="4391829"/>
            <a:ext cx="708438" cy="709871"/>
            <a:chOff x="5202" y="5131"/>
            <a:chExt cx="1058" cy="1060"/>
          </a:xfrm>
        </p:grpSpPr>
        <p:sp>
          <p:nvSpPr>
            <p:cNvPr id="6" name="Freeform 12"/>
            <p:cNvSpPr/>
            <p:nvPr/>
          </p:nvSpPr>
          <p:spPr>
            <a:xfrm>
              <a:off x="5202" y="5131"/>
              <a:ext cx="1058" cy="1061"/>
            </a:xfrm>
            <a:custGeom>
              <a:avLst/>
              <a:gdLst>
                <a:gd name="txL" fmla="*/ 0 w 271"/>
                <a:gd name="txT" fmla="*/ 0 h 271"/>
                <a:gd name="txR" fmla="*/ 271 w 271"/>
                <a:gd name="txB" fmla="*/ 271 h 271"/>
              </a:gdLst>
              <a:ahLst/>
              <a:cxnLst>
                <a:cxn ang="0">
                  <a:pos x="104722" y="74794"/>
                </a:cxn>
                <a:cxn ang="0">
                  <a:pos x="406465" y="103287"/>
                </a:cxn>
                <a:cxn ang="0">
                  <a:pos x="378066" y="406025"/>
                </a:cxn>
                <a:cxn ang="0">
                  <a:pos x="76323" y="377532"/>
                </a:cxn>
                <a:cxn ang="0">
                  <a:pos x="104722" y="74794"/>
                </a:cxn>
              </a:cxnLst>
              <a:rect l="txL" t="txT" r="txR" b="txB"/>
              <a:pathLst>
                <a:path w="271" h="271">
                  <a:moveTo>
                    <a:pt x="59" y="42"/>
                  </a:moveTo>
                  <a:cubicBezTo>
                    <a:pt x="110" y="0"/>
                    <a:pt x="186" y="7"/>
                    <a:pt x="229" y="58"/>
                  </a:cubicBezTo>
                  <a:cubicBezTo>
                    <a:pt x="271" y="110"/>
                    <a:pt x="264" y="186"/>
                    <a:pt x="213" y="228"/>
                  </a:cubicBezTo>
                  <a:cubicBezTo>
                    <a:pt x="161" y="271"/>
                    <a:pt x="85" y="264"/>
                    <a:pt x="43" y="212"/>
                  </a:cubicBezTo>
                  <a:cubicBezTo>
                    <a:pt x="0" y="161"/>
                    <a:pt x="7" y="85"/>
                    <a:pt x="59" y="42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Freeform 43"/>
            <p:cNvSpPr/>
            <p:nvPr/>
          </p:nvSpPr>
          <p:spPr>
            <a:xfrm>
              <a:off x="5394" y="5396"/>
              <a:ext cx="628" cy="562"/>
            </a:xfrm>
            <a:custGeom>
              <a:avLst/>
              <a:gdLst>
                <a:gd name="txL" fmla="*/ 0 w 161"/>
                <a:gd name="txT" fmla="*/ 0 h 144"/>
                <a:gd name="txR" fmla="*/ 161 w 161"/>
                <a:gd name="txB" fmla="*/ 144 h 144"/>
              </a:gdLst>
              <a:ahLst/>
              <a:cxnLst>
                <a:cxn ang="0">
                  <a:pos x="141988" y="55022"/>
                </a:cxn>
                <a:cxn ang="0">
                  <a:pos x="70994" y="1775"/>
                </a:cxn>
                <a:cxn ang="0">
                  <a:pos x="5325" y="88746"/>
                </a:cxn>
                <a:cxn ang="0">
                  <a:pos x="140213" y="255588"/>
                </a:cxn>
                <a:cxn ang="0">
                  <a:pos x="280425" y="90521"/>
                </a:cxn>
                <a:cxn ang="0">
                  <a:pos x="214756" y="3550"/>
                </a:cxn>
                <a:cxn ang="0">
                  <a:pos x="141988" y="55022"/>
                </a:cxn>
              </a:cxnLst>
              <a:rect l="txL" t="txT" r="txR" b="txB"/>
              <a:pathLst>
                <a:path w="161" h="144">
                  <a:moveTo>
                    <a:pt x="80" y="31"/>
                  </a:moveTo>
                  <a:cubicBezTo>
                    <a:pt x="73" y="11"/>
                    <a:pt x="60" y="0"/>
                    <a:pt x="40" y="1"/>
                  </a:cubicBezTo>
                  <a:cubicBezTo>
                    <a:pt x="11" y="3"/>
                    <a:pt x="0" y="23"/>
                    <a:pt x="3" y="50"/>
                  </a:cubicBezTo>
                  <a:cubicBezTo>
                    <a:pt x="6" y="83"/>
                    <a:pt x="49" y="103"/>
                    <a:pt x="79" y="144"/>
                  </a:cubicBezTo>
                  <a:cubicBezTo>
                    <a:pt x="110" y="103"/>
                    <a:pt x="154" y="84"/>
                    <a:pt x="158" y="51"/>
                  </a:cubicBezTo>
                  <a:cubicBezTo>
                    <a:pt x="161" y="24"/>
                    <a:pt x="150" y="4"/>
                    <a:pt x="121" y="2"/>
                  </a:cubicBezTo>
                  <a:cubicBezTo>
                    <a:pt x="101" y="0"/>
                    <a:pt x="89" y="11"/>
                    <a:pt x="80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组合 7"/>
          <p:cNvGrpSpPr/>
          <p:nvPr/>
        </p:nvGrpSpPr>
        <p:grpSpPr>
          <a:xfrm>
            <a:off x="8701250" y="4285347"/>
            <a:ext cx="712454" cy="712549"/>
            <a:chOff x="9978" y="7833"/>
            <a:chExt cx="1064" cy="1064"/>
          </a:xfrm>
        </p:grpSpPr>
        <p:sp>
          <p:nvSpPr>
            <p:cNvPr id="9" name="Freeform 18"/>
            <p:cNvSpPr/>
            <p:nvPr/>
          </p:nvSpPr>
          <p:spPr>
            <a:xfrm>
              <a:off x="9978" y="7833"/>
              <a:ext cx="1065" cy="1065"/>
            </a:xfrm>
            <a:custGeom>
              <a:avLst/>
              <a:gdLst>
                <a:gd name="txL" fmla="*/ 0 w 273"/>
                <a:gd name="txT" fmla="*/ 0 h 273"/>
                <a:gd name="txR" fmla="*/ 273 w 273"/>
                <a:gd name="txB" fmla="*/ 273 h 273"/>
              </a:gdLst>
              <a:ahLst/>
              <a:cxnLst>
                <a:cxn ang="0">
                  <a:pos x="168490" y="443396"/>
                </a:cxn>
                <a:cxn ang="0">
                  <a:pos x="40792" y="168490"/>
                </a:cxn>
                <a:cxn ang="0">
                  <a:pos x="317471" y="40792"/>
                </a:cxn>
                <a:cxn ang="0">
                  <a:pos x="443396" y="317471"/>
                </a:cxn>
                <a:cxn ang="0">
                  <a:pos x="168490" y="443396"/>
                </a:cxn>
              </a:cxnLst>
              <a:rect l="txL" t="txT" r="txR" b="txB"/>
              <a:pathLst>
                <a:path w="273" h="273">
                  <a:moveTo>
                    <a:pt x="95" y="250"/>
                  </a:moveTo>
                  <a:cubicBezTo>
                    <a:pt x="32" y="227"/>
                    <a:pt x="0" y="157"/>
                    <a:pt x="23" y="95"/>
                  </a:cubicBezTo>
                  <a:cubicBezTo>
                    <a:pt x="47" y="32"/>
                    <a:pt x="116" y="0"/>
                    <a:pt x="179" y="23"/>
                  </a:cubicBezTo>
                  <a:cubicBezTo>
                    <a:pt x="241" y="47"/>
                    <a:pt x="273" y="116"/>
                    <a:pt x="250" y="179"/>
                  </a:cubicBezTo>
                  <a:cubicBezTo>
                    <a:pt x="227" y="241"/>
                    <a:pt x="157" y="273"/>
                    <a:pt x="95" y="25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Freeform 53"/>
            <p:cNvSpPr/>
            <p:nvPr/>
          </p:nvSpPr>
          <p:spPr>
            <a:xfrm>
              <a:off x="10251" y="8102"/>
              <a:ext cx="478" cy="321"/>
            </a:xfrm>
            <a:custGeom>
              <a:avLst/>
              <a:gdLst>
                <a:gd name="txL" fmla="*/ 0 w 123"/>
                <a:gd name="txT" fmla="*/ 0 h 82"/>
                <a:gd name="txR" fmla="*/ 123 w 123"/>
                <a:gd name="txB" fmla="*/ 82 h 82"/>
              </a:gdLst>
              <a:ahLst/>
              <a:cxnLst>
                <a:cxn ang="0">
                  <a:pos x="205111" y="46309"/>
                </a:cxn>
                <a:cxn ang="0">
                  <a:pos x="38900" y="46309"/>
                </a:cxn>
                <a:cxn ang="0">
                  <a:pos x="5305" y="146050"/>
                </a:cxn>
                <a:cxn ang="0">
                  <a:pos x="31828" y="94398"/>
                </a:cxn>
                <a:cxn ang="0">
                  <a:pos x="166210" y="85493"/>
                </a:cxn>
                <a:cxn ang="0">
                  <a:pos x="152065" y="99741"/>
                </a:cxn>
                <a:cxn ang="0">
                  <a:pos x="217488" y="99741"/>
                </a:cxn>
                <a:cxn ang="0">
                  <a:pos x="217488" y="32060"/>
                </a:cxn>
                <a:cxn ang="0">
                  <a:pos x="205111" y="46309"/>
                </a:cxn>
              </a:cxnLst>
              <a:rect l="txL" t="txT" r="txR" b="txB"/>
              <a:pathLst>
                <a:path w="123" h="82">
                  <a:moveTo>
                    <a:pt x="116" y="26"/>
                  </a:moveTo>
                  <a:cubicBezTo>
                    <a:pt x="90" y="0"/>
                    <a:pt x="48" y="0"/>
                    <a:pt x="22" y="26"/>
                  </a:cubicBezTo>
                  <a:cubicBezTo>
                    <a:pt x="7" y="41"/>
                    <a:pt x="0" y="62"/>
                    <a:pt x="3" y="82"/>
                  </a:cubicBezTo>
                  <a:cubicBezTo>
                    <a:pt x="5" y="71"/>
                    <a:pt x="10" y="61"/>
                    <a:pt x="18" y="53"/>
                  </a:cubicBezTo>
                  <a:cubicBezTo>
                    <a:pt x="39" y="33"/>
                    <a:pt x="71" y="31"/>
                    <a:pt x="94" y="48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123" y="56"/>
                    <a:pt x="123" y="56"/>
                    <a:pt x="123" y="56"/>
                  </a:cubicBezTo>
                  <a:cubicBezTo>
                    <a:pt x="123" y="18"/>
                    <a:pt x="123" y="18"/>
                    <a:pt x="123" y="18"/>
                  </a:cubicBezTo>
                  <a:lnTo>
                    <a:pt x="116" y="2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Freeform 54"/>
            <p:cNvSpPr/>
            <p:nvPr/>
          </p:nvSpPr>
          <p:spPr>
            <a:xfrm>
              <a:off x="10303" y="8357"/>
              <a:ext cx="478" cy="318"/>
            </a:xfrm>
            <a:custGeom>
              <a:avLst/>
              <a:gdLst>
                <a:gd name="txL" fmla="*/ 0 w 123"/>
                <a:gd name="txT" fmla="*/ 0 h 81"/>
                <a:gd name="txR" fmla="*/ 123 w 123"/>
                <a:gd name="txB" fmla="*/ 81 h 81"/>
              </a:gdLst>
              <a:ahLst/>
              <a:cxnLst>
                <a:cxn ang="0">
                  <a:pos x="14145" y="98092"/>
                </a:cxn>
                <a:cxn ang="0">
                  <a:pos x="180355" y="98092"/>
                </a:cxn>
                <a:cxn ang="0">
                  <a:pos x="213951" y="0"/>
                </a:cxn>
                <a:cxn ang="0">
                  <a:pos x="185660" y="49938"/>
                </a:cxn>
                <a:cxn ang="0">
                  <a:pos x="53046" y="58855"/>
                </a:cxn>
                <a:cxn ang="0">
                  <a:pos x="67191" y="44587"/>
                </a:cxn>
                <a:cxn ang="0">
                  <a:pos x="0" y="44587"/>
                </a:cxn>
                <a:cxn ang="0">
                  <a:pos x="0" y="112360"/>
                </a:cxn>
                <a:cxn ang="0">
                  <a:pos x="14145" y="98092"/>
                </a:cxn>
              </a:cxnLst>
              <a:rect l="txL" t="txT" r="txR" b="txB"/>
              <a:pathLst>
                <a:path w="123" h="81">
                  <a:moveTo>
                    <a:pt x="8" y="55"/>
                  </a:moveTo>
                  <a:cubicBezTo>
                    <a:pt x="34" y="81"/>
                    <a:pt x="76" y="81"/>
                    <a:pt x="102" y="55"/>
                  </a:cubicBezTo>
                  <a:cubicBezTo>
                    <a:pt x="117" y="40"/>
                    <a:pt x="123" y="19"/>
                    <a:pt x="121" y="0"/>
                  </a:cubicBezTo>
                  <a:cubicBezTo>
                    <a:pt x="118" y="10"/>
                    <a:pt x="113" y="20"/>
                    <a:pt x="105" y="28"/>
                  </a:cubicBezTo>
                  <a:cubicBezTo>
                    <a:pt x="85" y="48"/>
                    <a:pt x="52" y="50"/>
                    <a:pt x="30" y="33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63"/>
                    <a:pt x="0" y="63"/>
                    <a:pt x="0" y="63"/>
                  </a:cubicBezTo>
                  <a:lnTo>
                    <a:pt x="8" y="5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" name="组合 11"/>
          <p:cNvGrpSpPr/>
          <p:nvPr/>
        </p:nvGrpSpPr>
        <p:grpSpPr>
          <a:xfrm>
            <a:off x="5933204" y="2505575"/>
            <a:ext cx="709776" cy="705854"/>
            <a:chOff x="8470" y="2554"/>
            <a:chExt cx="1060" cy="1054"/>
          </a:xfrm>
        </p:grpSpPr>
        <p:sp>
          <p:nvSpPr>
            <p:cNvPr id="13" name="Freeform 8"/>
            <p:cNvSpPr/>
            <p:nvPr/>
          </p:nvSpPr>
          <p:spPr>
            <a:xfrm>
              <a:off x="8470" y="2554"/>
              <a:ext cx="1061" cy="1054"/>
            </a:xfrm>
            <a:custGeom>
              <a:avLst/>
              <a:gdLst>
                <a:gd name="txL" fmla="*/ 0 w 271"/>
                <a:gd name="txT" fmla="*/ 0 h 271"/>
                <a:gd name="txR" fmla="*/ 271 w 271"/>
                <a:gd name="txB" fmla="*/ 271 h 271"/>
              </a:gdLst>
              <a:ahLst/>
              <a:cxnLst>
                <a:cxn ang="0">
                  <a:pos x="381094" y="77840"/>
                </a:cxn>
                <a:cxn ang="0">
                  <a:pos x="406025" y="378587"/>
                </a:cxn>
                <a:cxn ang="0">
                  <a:pos x="101506" y="403354"/>
                </a:cxn>
                <a:cxn ang="0">
                  <a:pos x="78356" y="100838"/>
                </a:cxn>
                <a:cxn ang="0">
                  <a:pos x="381094" y="77840"/>
                </a:cxn>
              </a:cxnLst>
              <a:rect l="txL" t="txT" r="txR" b="txB"/>
              <a:pathLst>
                <a:path w="271" h="271">
                  <a:moveTo>
                    <a:pt x="214" y="44"/>
                  </a:moveTo>
                  <a:cubicBezTo>
                    <a:pt x="265" y="87"/>
                    <a:pt x="271" y="163"/>
                    <a:pt x="228" y="214"/>
                  </a:cubicBezTo>
                  <a:cubicBezTo>
                    <a:pt x="184" y="265"/>
                    <a:pt x="108" y="271"/>
                    <a:pt x="57" y="228"/>
                  </a:cubicBezTo>
                  <a:cubicBezTo>
                    <a:pt x="7" y="184"/>
                    <a:pt x="0" y="108"/>
                    <a:pt x="44" y="57"/>
                  </a:cubicBezTo>
                  <a:cubicBezTo>
                    <a:pt x="87" y="7"/>
                    <a:pt x="163" y="0"/>
                    <a:pt x="214" y="4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Freeform 87"/>
            <p:cNvSpPr>
              <a:spLocks noEditPoints="1"/>
            </p:cNvSpPr>
            <p:nvPr/>
          </p:nvSpPr>
          <p:spPr>
            <a:xfrm>
              <a:off x="8669" y="2847"/>
              <a:ext cx="712" cy="468"/>
            </a:xfrm>
            <a:custGeom>
              <a:avLst/>
              <a:gdLst>
                <a:gd name="txL" fmla="*/ 0 w 162"/>
                <a:gd name="txT" fmla="*/ 0 h 106"/>
                <a:gd name="txR" fmla="*/ 162 w 162"/>
                <a:gd name="txB" fmla="*/ 106 h 106"/>
              </a:gdLst>
              <a:ahLst/>
              <a:cxnLst>
                <a:cxn ang="0">
                  <a:pos x="323850" y="24082"/>
                </a:cxn>
                <a:cxn ang="0">
                  <a:pos x="173919" y="0"/>
                </a:cxn>
                <a:cxn ang="0">
                  <a:pos x="9995" y="24082"/>
                </a:cxn>
                <a:cxn ang="0">
                  <a:pos x="9995" y="110376"/>
                </a:cxn>
                <a:cxn ang="0">
                  <a:pos x="5997" y="120410"/>
                </a:cxn>
                <a:cxn ang="0">
                  <a:pos x="15993" y="132451"/>
                </a:cxn>
                <a:cxn ang="0">
                  <a:pos x="27987" y="120410"/>
                </a:cxn>
                <a:cxn ang="0">
                  <a:pos x="21990" y="110376"/>
                </a:cxn>
                <a:cxn ang="0">
                  <a:pos x="21990" y="56192"/>
                </a:cxn>
                <a:cxn ang="0">
                  <a:pos x="173919" y="78267"/>
                </a:cxn>
                <a:cxn ang="0">
                  <a:pos x="323850" y="54185"/>
                </a:cxn>
                <a:cxn ang="0">
                  <a:pos x="323850" y="24082"/>
                </a:cxn>
                <a:cxn ang="0">
                  <a:pos x="25988" y="136465"/>
                </a:cxn>
                <a:cxn ang="0">
                  <a:pos x="7996" y="136465"/>
                </a:cxn>
                <a:cxn ang="0">
                  <a:pos x="0" y="188643"/>
                </a:cxn>
                <a:cxn ang="0">
                  <a:pos x="5997" y="190650"/>
                </a:cxn>
                <a:cxn ang="0">
                  <a:pos x="7996" y="184629"/>
                </a:cxn>
                <a:cxn ang="0">
                  <a:pos x="7996" y="190650"/>
                </a:cxn>
                <a:cxn ang="0">
                  <a:pos x="17992" y="192657"/>
                </a:cxn>
                <a:cxn ang="0">
                  <a:pos x="19991" y="186636"/>
                </a:cxn>
                <a:cxn ang="0">
                  <a:pos x="21990" y="190650"/>
                </a:cxn>
                <a:cxn ang="0">
                  <a:pos x="23989" y="190650"/>
                </a:cxn>
                <a:cxn ang="0">
                  <a:pos x="25988" y="166568"/>
                </a:cxn>
                <a:cxn ang="0">
                  <a:pos x="27987" y="190650"/>
                </a:cxn>
                <a:cxn ang="0">
                  <a:pos x="33984" y="188643"/>
                </a:cxn>
                <a:cxn ang="0">
                  <a:pos x="25988" y="136465"/>
                </a:cxn>
                <a:cxn ang="0">
                  <a:pos x="59972" y="188643"/>
                </a:cxn>
                <a:cxn ang="0">
                  <a:pos x="59972" y="74253"/>
                </a:cxn>
                <a:cxn ang="0">
                  <a:pos x="173919" y="90308"/>
                </a:cxn>
                <a:cxn ang="0">
                  <a:pos x="281869" y="74253"/>
                </a:cxn>
                <a:cxn ang="0">
                  <a:pos x="281869" y="186636"/>
                </a:cxn>
                <a:cxn ang="0">
                  <a:pos x="171920" y="212725"/>
                </a:cxn>
                <a:cxn ang="0">
                  <a:pos x="59972" y="188643"/>
                </a:cxn>
              </a:cxnLst>
              <a:rect l="txL" t="txT" r="txR" b="txB"/>
              <a:pathLst>
                <a:path w="162" h="106">
                  <a:moveTo>
                    <a:pt x="162" y="12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27"/>
                    <a:pt x="5" y="41"/>
                    <a:pt x="5" y="55"/>
                  </a:cubicBezTo>
                  <a:cubicBezTo>
                    <a:pt x="4" y="56"/>
                    <a:pt x="3" y="58"/>
                    <a:pt x="3" y="60"/>
                  </a:cubicBezTo>
                  <a:cubicBezTo>
                    <a:pt x="3" y="63"/>
                    <a:pt x="5" y="66"/>
                    <a:pt x="8" y="66"/>
                  </a:cubicBezTo>
                  <a:cubicBezTo>
                    <a:pt x="12" y="66"/>
                    <a:pt x="14" y="63"/>
                    <a:pt x="14" y="60"/>
                  </a:cubicBezTo>
                  <a:cubicBezTo>
                    <a:pt x="14" y="58"/>
                    <a:pt x="13" y="56"/>
                    <a:pt x="11" y="55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2" y="12"/>
                    <a:pt x="162" y="12"/>
                    <a:pt x="162" y="12"/>
                  </a:cubicBezTo>
                  <a:close/>
                  <a:moveTo>
                    <a:pt x="13" y="68"/>
                  </a:moveTo>
                  <a:cubicBezTo>
                    <a:pt x="10" y="69"/>
                    <a:pt x="7" y="69"/>
                    <a:pt x="4" y="68"/>
                  </a:cubicBezTo>
                  <a:cubicBezTo>
                    <a:pt x="3" y="77"/>
                    <a:pt x="1" y="85"/>
                    <a:pt x="0" y="94"/>
                  </a:cubicBezTo>
                  <a:cubicBezTo>
                    <a:pt x="1" y="94"/>
                    <a:pt x="2" y="94"/>
                    <a:pt x="3" y="95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6" y="95"/>
                    <a:pt x="8" y="96"/>
                    <a:pt x="9" y="96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5" y="94"/>
                    <a:pt x="16" y="94"/>
                    <a:pt x="17" y="94"/>
                  </a:cubicBezTo>
                  <a:cubicBezTo>
                    <a:pt x="16" y="85"/>
                    <a:pt x="14" y="77"/>
                    <a:pt x="13" y="68"/>
                  </a:cubicBezTo>
                  <a:close/>
                  <a:moveTo>
                    <a:pt x="30" y="94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141" y="37"/>
                    <a:pt x="141" y="37"/>
                    <a:pt x="141" y="37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22" y="93"/>
                    <a:pt x="104" y="98"/>
                    <a:pt x="86" y="106"/>
                  </a:cubicBezTo>
                  <a:cubicBezTo>
                    <a:pt x="68" y="97"/>
                    <a:pt x="49" y="94"/>
                    <a:pt x="30" y="94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组合 14"/>
          <p:cNvGrpSpPr/>
          <p:nvPr/>
        </p:nvGrpSpPr>
        <p:grpSpPr>
          <a:xfrm>
            <a:off x="4378793" y="2981459"/>
            <a:ext cx="633441" cy="636206"/>
            <a:chOff x="4704" y="4364"/>
            <a:chExt cx="946" cy="950"/>
          </a:xfrm>
        </p:grpSpPr>
        <p:sp>
          <p:nvSpPr>
            <p:cNvPr id="16" name="Freeform 10"/>
            <p:cNvSpPr/>
            <p:nvPr/>
          </p:nvSpPr>
          <p:spPr>
            <a:xfrm>
              <a:off x="4704" y="4364"/>
              <a:ext cx="946" cy="950"/>
            </a:xfrm>
            <a:custGeom>
              <a:avLst/>
              <a:gdLst>
                <a:gd name="txL" fmla="*/ 0 w 242"/>
                <a:gd name="txT" fmla="*/ 0 h 243"/>
                <a:gd name="txR" fmla="*/ 242 w 242"/>
                <a:gd name="txB" fmla="*/ 243 h 243"/>
              </a:gdLst>
              <a:ahLst/>
              <a:cxnLst>
                <a:cxn ang="0">
                  <a:pos x="216884" y="1777"/>
                </a:cxn>
                <a:cxn ang="0">
                  <a:pos x="430213" y="216788"/>
                </a:cxn>
                <a:cxn ang="0">
                  <a:pos x="213329" y="430023"/>
                </a:cxn>
                <a:cxn ang="0">
                  <a:pos x="0" y="215012"/>
                </a:cxn>
                <a:cxn ang="0">
                  <a:pos x="216884" y="1777"/>
                </a:cxn>
              </a:cxnLst>
              <a:rect l="txL" t="txT" r="txR" b="txB"/>
              <a:pathLst>
                <a:path w="242" h="243">
                  <a:moveTo>
                    <a:pt x="122" y="1"/>
                  </a:moveTo>
                  <a:cubicBezTo>
                    <a:pt x="188" y="1"/>
                    <a:pt x="242" y="56"/>
                    <a:pt x="242" y="122"/>
                  </a:cubicBezTo>
                  <a:cubicBezTo>
                    <a:pt x="241" y="189"/>
                    <a:pt x="187" y="243"/>
                    <a:pt x="120" y="242"/>
                  </a:cubicBezTo>
                  <a:cubicBezTo>
                    <a:pt x="53" y="242"/>
                    <a:pt x="0" y="188"/>
                    <a:pt x="0" y="121"/>
                  </a:cubicBezTo>
                  <a:cubicBezTo>
                    <a:pt x="1" y="54"/>
                    <a:pt x="55" y="0"/>
                    <a:pt x="122" y="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Freeform 46"/>
            <p:cNvSpPr>
              <a:spLocks noEditPoints="1"/>
            </p:cNvSpPr>
            <p:nvPr/>
          </p:nvSpPr>
          <p:spPr>
            <a:xfrm>
              <a:off x="4994" y="4517"/>
              <a:ext cx="367" cy="642"/>
            </a:xfrm>
            <a:custGeom>
              <a:avLst/>
              <a:gdLst>
                <a:gd name="txL" fmla="*/ 0 w 94"/>
                <a:gd name="txT" fmla="*/ 0 h 165"/>
                <a:gd name="txR" fmla="*/ 94 w 94"/>
                <a:gd name="txB" fmla="*/ 165 h 165"/>
              </a:gdLst>
              <a:ahLst/>
              <a:cxnLst>
                <a:cxn ang="0">
                  <a:pos x="147181" y="0"/>
                </a:cxn>
                <a:cxn ang="0">
                  <a:pos x="17733" y="0"/>
                </a:cxn>
                <a:cxn ang="0">
                  <a:pos x="0" y="19473"/>
                </a:cxn>
                <a:cxn ang="0">
                  <a:pos x="0" y="272627"/>
                </a:cxn>
                <a:cxn ang="0">
                  <a:pos x="17733" y="292100"/>
                </a:cxn>
                <a:cxn ang="0">
                  <a:pos x="147181" y="292100"/>
                </a:cxn>
                <a:cxn ang="0">
                  <a:pos x="166687" y="272627"/>
                </a:cxn>
                <a:cxn ang="0">
                  <a:pos x="166687" y="19473"/>
                </a:cxn>
                <a:cxn ang="0">
                  <a:pos x="147181" y="0"/>
                </a:cxn>
                <a:cxn ang="0">
                  <a:pos x="56745" y="21244"/>
                </a:cxn>
                <a:cxn ang="0">
                  <a:pos x="109942" y="21244"/>
                </a:cxn>
                <a:cxn ang="0">
                  <a:pos x="109942" y="28325"/>
                </a:cxn>
                <a:cxn ang="0">
                  <a:pos x="56745" y="28325"/>
                </a:cxn>
                <a:cxn ang="0">
                  <a:pos x="56745" y="21244"/>
                </a:cxn>
                <a:cxn ang="0">
                  <a:pos x="83344" y="279708"/>
                </a:cxn>
                <a:cxn ang="0">
                  <a:pos x="72704" y="269086"/>
                </a:cxn>
                <a:cxn ang="0">
                  <a:pos x="83344" y="260235"/>
                </a:cxn>
                <a:cxn ang="0">
                  <a:pos x="93983" y="269086"/>
                </a:cxn>
                <a:cxn ang="0">
                  <a:pos x="83344" y="279708"/>
                </a:cxn>
                <a:cxn ang="0">
                  <a:pos x="154274" y="244302"/>
                </a:cxn>
                <a:cxn ang="0">
                  <a:pos x="12413" y="244302"/>
                </a:cxn>
                <a:cxn ang="0">
                  <a:pos x="12413" y="46028"/>
                </a:cxn>
                <a:cxn ang="0">
                  <a:pos x="154274" y="46028"/>
                </a:cxn>
                <a:cxn ang="0">
                  <a:pos x="154274" y="244302"/>
                </a:cxn>
              </a:cxnLst>
              <a:rect l="txL" t="txT" r="txR" b="txB"/>
              <a:pathLst>
                <a:path w="94" h="165">
                  <a:moveTo>
                    <a:pt x="83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0"/>
                    <a:pt x="5" y="165"/>
                    <a:pt x="10" y="165"/>
                  </a:cubicBezTo>
                  <a:cubicBezTo>
                    <a:pt x="83" y="165"/>
                    <a:pt x="83" y="165"/>
                    <a:pt x="83" y="165"/>
                  </a:cubicBezTo>
                  <a:cubicBezTo>
                    <a:pt x="89" y="165"/>
                    <a:pt x="94" y="160"/>
                    <a:pt x="94" y="154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5"/>
                    <a:pt x="89" y="0"/>
                    <a:pt x="83" y="0"/>
                  </a:cubicBezTo>
                  <a:close/>
                  <a:moveTo>
                    <a:pt x="32" y="12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62" y="16"/>
                    <a:pt x="62" y="16"/>
                    <a:pt x="62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12"/>
                  </a:lnTo>
                  <a:close/>
                  <a:moveTo>
                    <a:pt x="47" y="158"/>
                  </a:moveTo>
                  <a:cubicBezTo>
                    <a:pt x="44" y="158"/>
                    <a:pt x="41" y="156"/>
                    <a:pt x="41" y="152"/>
                  </a:cubicBezTo>
                  <a:cubicBezTo>
                    <a:pt x="41" y="149"/>
                    <a:pt x="44" y="147"/>
                    <a:pt x="47" y="147"/>
                  </a:cubicBezTo>
                  <a:cubicBezTo>
                    <a:pt x="50" y="147"/>
                    <a:pt x="53" y="149"/>
                    <a:pt x="53" y="152"/>
                  </a:cubicBezTo>
                  <a:cubicBezTo>
                    <a:pt x="53" y="156"/>
                    <a:pt x="50" y="158"/>
                    <a:pt x="47" y="158"/>
                  </a:cubicBezTo>
                  <a:close/>
                  <a:moveTo>
                    <a:pt x="87" y="138"/>
                  </a:moveTo>
                  <a:cubicBezTo>
                    <a:pt x="7" y="138"/>
                    <a:pt x="7" y="138"/>
                    <a:pt x="7" y="138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87" y="26"/>
                    <a:pt x="87" y="26"/>
                    <a:pt x="87" y="26"/>
                  </a:cubicBezTo>
                  <a:lnTo>
                    <a:pt x="87" y="1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5" name="组合 17"/>
          <p:cNvGrpSpPr/>
          <p:nvPr/>
        </p:nvGrpSpPr>
        <p:grpSpPr>
          <a:xfrm>
            <a:off x="7542845" y="2976774"/>
            <a:ext cx="709107" cy="711880"/>
            <a:chOff x="4030" y="4930"/>
            <a:chExt cx="840" cy="843"/>
          </a:xfrm>
        </p:grpSpPr>
        <p:sp>
          <p:nvSpPr>
            <p:cNvPr id="19" name="Freeform 1819"/>
            <p:cNvSpPr/>
            <p:nvPr/>
          </p:nvSpPr>
          <p:spPr>
            <a:xfrm>
              <a:off x="4030" y="4930"/>
              <a:ext cx="840" cy="843"/>
            </a:xfrm>
            <a:custGeom>
              <a:avLst/>
              <a:gdLst>
                <a:gd name="txL" fmla="*/ 0 w 92"/>
                <a:gd name="txT" fmla="*/ 0 h 92"/>
                <a:gd name="txR" fmla="*/ 92 w 92"/>
                <a:gd name="txB" fmla="*/ 92 h 92"/>
              </a:gdLst>
              <a:ahLst/>
              <a:cxnLst>
                <a:cxn ang="0">
                  <a:pos x="382657" y="63966"/>
                </a:cxn>
                <a:cxn ang="0">
                  <a:pos x="469624" y="383796"/>
                </a:cxn>
                <a:cxn ang="0">
                  <a:pos x="150743" y="471022"/>
                </a:cxn>
                <a:cxn ang="0">
                  <a:pos x="69574" y="151192"/>
                </a:cxn>
                <a:cxn ang="0">
                  <a:pos x="382657" y="63966"/>
                </a:cxn>
              </a:cxnLst>
              <a:rect l="txL" t="txT" r="txR" b="txB"/>
              <a:pathLst>
                <a:path w="92" h="92">
                  <a:moveTo>
                    <a:pt x="66" y="11"/>
                  </a:moveTo>
                  <a:cubicBezTo>
                    <a:pt x="85" y="23"/>
                    <a:pt x="92" y="47"/>
                    <a:pt x="81" y="66"/>
                  </a:cubicBezTo>
                  <a:cubicBezTo>
                    <a:pt x="70" y="85"/>
                    <a:pt x="45" y="92"/>
                    <a:pt x="26" y="81"/>
                  </a:cubicBezTo>
                  <a:cubicBezTo>
                    <a:pt x="7" y="70"/>
                    <a:pt x="0" y="45"/>
                    <a:pt x="12" y="26"/>
                  </a:cubicBezTo>
                  <a:cubicBezTo>
                    <a:pt x="23" y="7"/>
                    <a:pt x="47" y="0"/>
                    <a:pt x="66" y="11"/>
                  </a:cubicBezTo>
                </a:path>
              </a:pathLst>
            </a:custGeom>
            <a:solidFill>
              <a:schemeClr val="accent4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稻壳儿小白白(http://dwz.cn/Wu2UP)"/>
            <p:cNvSpPr>
              <a:spLocks noEditPoints="1"/>
            </p:cNvSpPr>
            <p:nvPr/>
          </p:nvSpPr>
          <p:spPr>
            <a:xfrm>
              <a:off x="4214" y="5125"/>
              <a:ext cx="425" cy="425"/>
            </a:xfrm>
            <a:custGeom>
              <a:avLst/>
              <a:gdLst/>
              <a:ahLst/>
              <a:cxnLst>
                <a:cxn ang="0">
                  <a:pos x="1479576135" y="12226576"/>
                </a:cxn>
                <a:cxn ang="0">
                  <a:pos x="1455122931" y="0"/>
                </a:cxn>
                <a:cxn ang="0">
                  <a:pos x="1430665982" y="12226576"/>
                </a:cxn>
                <a:cxn ang="0">
                  <a:pos x="24456949" y="941543682"/>
                </a:cxn>
                <a:cxn ang="0">
                  <a:pos x="0" y="990457474"/>
                </a:cxn>
                <a:cxn ang="0">
                  <a:pos x="24456949" y="1027140945"/>
                </a:cxn>
                <a:cxn ang="0">
                  <a:pos x="391292460" y="1173874831"/>
                </a:cxn>
                <a:cxn ang="0">
                  <a:pos x="562483613" y="1479569178"/>
                </a:cxn>
                <a:cxn ang="0">
                  <a:pos x="611393766" y="1504026074"/>
                </a:cxn>
                <a:cxn ang="0">
                  <a:pos x="611393766" y="1504026074"/>
                </a:cxn>
                <a:cxn ang="0">
                  <a:pos x="648081062" y="1479569178"/>
                </a:cxn>
                <a:cxn ang="0">
                  <a:pos x="745901369" y="1308382141"/>
                </a:cxn>
                <a:cxn ang="0">
                  <a:pos x="1198334329" y="1491799499"/>
                </a:cxn>
                <a:cxn ang="0">
                  <a:pos x="1222791278" y="1504026074"/>
                </a:cxn>
                <a:cxn ang="0">
                  <a:pos x="1235017880" y="1491799499"/>
                </a:cxn>
                <a:cxn ang="0">
                  <a:pos x="1259474829" y="1455116027"/>
                </a:cxn>
                <a:cxn ang="0">
                  <a:pos x="1504033084" y="48910047"/>
                </a:cxn>
                <a:cxn ang="0">
                  <a:pos x="1479576135" y="12226576"/>
                </a:cxn>
                <a:cxn ang="0">
                  <a:pos x="146734204" y="978227154"/>
                </a:cxn>
                <a:cxn ang="0">
                  <a:pos x="1235017880" y="244557725"/>
                </a:cxn>
                <a:cxn ang="0">
                  <a:pos x="440206358" y="1088277568"/>
                </a:cxn>
                <a:cxn ang="0">
                  <a:pos x="427976011" y="1088277568"/>
                </a:cxn>
                <a:cxn ang="0">
                  <a:pos x="146734204" y="978227154"/>
                </a:cxn>
                <a:cxn ang="0">
                  <a:pos x="476889909" y="1124961039"/>
                </a:cxn>
                <a:cxn ang="0">
                  <a:pos x="476889909" y="1124961039"/>
                </a:cxn>
                <a:cxn ang="0">
                  <a:pos x="1369525482" y="171190782"/>
                </a:cxn>
                <a:cxn ang="0">
                  <a:pos x="611393766" y="1357292188"/>
                </a:cxn>
                <a:cxn ang="0">
                  <a:pos x="476889909" y="1124961039"/>
                </a:cxn>
                <a:cxn ang="0">
                  <a:pos x="1186107726" y="1381749084"/>
                </a:cxn>
                <a:cxn ang="0">
                  <a:pos x="782584920" y="1222784878"/>
                </a:cxn>
                <a:cxn ang="0">
                  <a:pos x="745901369" y="1222784878"/>
                </a:cxn>
                <a:cxn ang="0">
                  <a:pos x="1369525482" y="269014620"/>
                </a:cxn>
                <a:cxn ang="0">
                  <a:pos x="1186107726" y="1381749084"/>
                </a:cxn>
                <a:cxn ang="0">
                  <a:pos x="1186107726" y="1381749084"/>
                </a:cxn>
                <a:cxn ang="0">
                  <a:pos x="1186107726" y="1381749084"/>
                </a:cxn>
              </a:cxnLst>
              <a:rect l="0" t="0" r="0" b="0"/>
              <a:pathLst>
                <a:path w="123" h="123">
                  <a:moveTo>
                    <a:pt x="121" y="1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7" y="0"/>
                    <a:pt x="117" y="1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0" y="78"/>
                    <a:pt x="0" y="79"/>
                    <a:pt x="0" y="81"/>
                  </a:cubicBezTo>
                  <a:cubicBezTo>
                    <a:pt x="0" y="82"/>
                    <a:pt x="1" y="83"/>
                    <a:pt x="2" y="84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46" y="121"/>
                    <a:pt x="46" y="121"/>
                    <a:pt x="46" y="121"/>
                  </a:cubicBezTo>
                  <a:cubicBezTo>
                    <a:pt x="47" y="122"/>
                    <a:pt x="48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2" y="122"/>
                    <a:pt x="53" y="12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3"/>
                    <a:pt x="99" y="123"/>
                    <a:pt x="100" y="123"/>
                  </a:cubicBezTo>
                  <a:cubicBezTo>
                    <a:pt x="100" y="123"/>
                    <a:pt x="101" y="122"/>
                    <a:pt x="101" y="122"/>
                  </a:cubicBezTo>
                  <a:cubicBezTo>
                    <a:pt x="102" y="122"/>
                    <a:pt x="103" y="121"/>
                    <a:pt x="103" y="119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2" y="1"/>
                    <a:pt x="121" y="1"/>
                  </a:cubicBezTo>
                  <a:close/>
                  <a:moveTo>
                    <a:pt x="12" y="80"/>
                  </a:moveTo>
                  <a:cubicBezTo>
                    <a:pt x="101" y="20"/>
                    <a:pt x="101" y="20"/>
                    <a:pt x="101" y="2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5" y="89"/>
                    <a:pt x="35" y="89"/>
                  </a:cubicBezTo>
                  <a:lnTo>
                    <a:pt x="12" y="80"/>
                  </a:lnTo>
                  <a:close/>
                  <a:moveTo>
                    <a:pt x="39" y="92"/>
                  </a:moveTo>
                  <a:cubicBezTo>
                    <a:pt x="39" y="92"/>
                    <a:pt x="39" y="92"/>
                    <a:pt x="39" y="92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50" y="111"/>
                    <a:pt x="50" y="111"/>
                    <a:pt x="50" y="111"/>
                  </a:cubicBezTo>
                  <a:lnTo>
                    <a:pt x="39" y="92"/>
                  </a:lnTo>
                  <a:close/>
                  <a:moveTo>
                    <a:pt x="97" y="113"/>
                  </a:moveTo>
                  <a:cubicBezTo>
                    <a:pt x="64" y="100"/>
                    <a:pt x="64" y="100"/>
                    <a:pt x="64" y="100"/>
                  </a:cubicBezTo>
                  <a:cubicBezTo>
                    <a:pt x="63" y="100"/>
                    <a:pt x="62" y="100"/>
                    <a:pt x="61" y="100"/>
                  </a:cubicBezTo>
                  <a:cubicBezTo>
                    <a:pt x="112" y="22"/>
                    <a:pt x="112" y="22"/>
                    <a:pt x="112" y="22"/>
                  </a:cubicBezTo>
                  <a:lnTo>
                    <a:pt x="97" y="113"/>
                  </a:ln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1" name="TextBox 1210"/>
          <p:cNvSpPr/>
          <p:nvPr/>
        </p:nvSpPr>
        <p:spPr>
          <a:xfrm>
            <a:off x="2305835" y="2564467"/>
            <a:ext cx="1558075" cy="38925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 lIns="128566" tIns="64283" rIns="128566" bIns="64283">
            <a:spAutoFit/>
          </a:bodyPr>
          <a:lstStyle/>
          <a:p>
            <a:pPr algn="ctr"/>
            <a:r>
              <a:rPr lang="zh-CN" altLang="en-US" sz="168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509558" y="2941279"/>
            <a:ext cx="2587332" cy="562504"/>
          </a:xfrm>
          <a:prstGeom prst="rect">
            <a:avLst/>
          </a:prstGeom>
          <a:noFill/>
        </p:spPr>
        <p:txBody>
          <a:bodyPr wrap="square" lIns="128566" tIns="64283" rIns="128566" bIns="64283" rtlCol="0">
            <a:spAutoFit/>
          </a:bodyPr>
          <a:lstStyle/>
          <a:p>
            <a:pPr defTabSz="1283096">
              <a:spcBef>
                <a:spcPct val="20000"/>
              </a:spcBef>
              <a:defRPr/>
            </a:pPr>
            <a: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40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TextBox 1210"/>
          <p:cNvSpPr/>
          <p:nvPr/>
        </p:nvSpPr>
        <p:spPr>
          <a:xfrm>
            <a:off x="1551196" y="4363254"/>
            <a:ext cx="1558075" cy="38925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 lIns="128566" tIns="64283" rIns="128566" bIns="64283">
            <a:spAutoFit/>
          </a:bodyPr>
          <a:lstStyle/>
          <a:p>
            <a:pPr algn="ctr"/>
            <a:r>
              <a:rPr lang="zh-CN" altLang="en-US" sz="168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726797" y="4740065"/>
            <a:ext cx="2587332" cy="562504"/>
          </a:xfrm>
          <a:prstGeom prst="rect">
            <a:avLst/>
          </a:prstGeom>
          <a:noFill/>
        </p:spPr>
        <p:txBody>
          <a:bodyPr wrap="square" lIns="128566" tIns="64283" rIns="128566" bIns="64283" rtlCol="0">
            <a:spAutoFit/>
          </a:bodyPr>
          <a:lstStyle/>
          <a:p>
            <a:pPr defTabSz="1283096">
              <a:spcBef>
                <a:spcPct val="20000"/>
              </a:spcBef>
              <a:defRPr/>
            </a:pPr>
            <a: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40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Box 1210"/>
          <p:cNvSpPr/>
          <p:nvPr/>
        </p:nvSpPr>
        <p:spPr>
          <a:xfrm>
            <a:off x="5403674" y="1342548"/>
            <a:ext cx="1558075" cy="38925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 lIns="128566" tIns="64283" rIns="128566" bIns="64283">
            <a:spAutoFit/>
          </a:bodyPr>
          <a:lstStyle/>
          <a:p>
            <a:pPr algn="ctr"/>
            <a:r>
              <a:rPr lang="zh-CN" altLang="en-US" sz="168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5095534" y="1705295"/>
            <a:ext cx="2587332" cy="562504"/>
          </a:xfrm>
          <a:prstGeom prst="rect">
            <a:avLst/>
          </a:prstGeom>
          <a:noFill/>
        </p:spPr>
        <p:txBody>
          <a:bodyPr wrap="square" lIns="128566" tIns="64283" rIns="128566" bIns="64283" rtlCol="0">
            <a:spAutoFit/>
          </a:bodyPr>
          <a:lstStyle/>
          <a:p>
            <a:pPr defTabSz="1283096">
              <a:spcBef>
                <a:spcPct val="20000"/>
              </a:spcBef>
              <a:defRPr/>
            </a:pPr>
            <a: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40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Box 1210"/>
          <p:cNvSpPr/>
          <p:nvPr/>
        </p:nvSpPr>
        <p:spPr>
          <a:xfrm>
            <a:off x="8564107" y="2516250"/>
            <a:ext cx="1558075" cy="38925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 lIns="128566" tIns="64283" rIns="128566" bIns="64283">
            <a:spAutoFit/>
          </a:bodyPr>
          <a:lstStyle/>
          <a:p>
            <a:pPr algn="ctr"/>
            <a:r>
              <a:rPr lang="zh-CN" altLang="en-US" sz="168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642996" y="2850201"/>
            <a:ext cx="2587332" cy="562504"/>
          </a:xfrm>
          <a:prstGeom prst="rect">
            <a:avLst/>
          </a:prstGeom>
          <a:noFill/>
        </p:spPr>
        <p:txBody>
          <a:bodyPr wrap="square" lIns="128566" tIns="64283" rIns="128566" bIns="64283" rtlCol="0">
            <a:spAutoFit/>
          </a:bodyPr>
          <a:lstStyle/>
          <a:p>
            <a:pPr defTabSz="1283096">
              <a:spcBef>
                <a:spcPct val="20000"/>
              </a:spcBef>
              <a:defRPr/>
            </a:pPr>
            <a: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40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TextBox 1210"/>
          <p:cNvSpPr/>
          <p:nvPr/>
        </p:nvSpPr>
        <p:spPr>
          <a:xfrm>
            <a:off x="9729210" y="4161677"/>
            <a:ext cx="1558075" cy="38925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 lIns="128566" tIns="64283" rIns="128566" bIns="64283">
            <a:spAutoFit/>
          </a:bodyPr>
          <a:lstStyle/>
          <a:p>
            <a:pPr algn="ctr"/>
            <a:r>
              <a:rPr lang="zh-CN" altLang="en-US" sz="168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9808099" y="4495629"/>
            <a:ext cx="2587332" cy="562504"/>
          </a:xfrm>
          <a:prstGeom prst="rect">
            <a:avLst/>
          </a:prstGeom>
          <a:noFill/>
        </p:spPr>
        <p:txBody>
          <a:bodyPr wrap="square" lIns="128566" tIns="64283" rIns="128566" bIns="64283" rtlCol="0">
            <a:spAutoFit/>
          </a:bodyPr>
          <a:lstStyle/>
          <a:p>
            <a:pPr defTabSz="1283096">
              <a:spcBef>
                <a:spcPct val="20000"/>
              </a:spcBef>
              <a:defRPr/>
            </a:pPr>
            <a:r>
              <a:rPr lang="zh-CN" altLang="en-US" sz="140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单击此处可编辑内容，根据您的需要自由拉伸文本框大小</a:t>
            </a:r>
            <a:endParaRPr lang="en-US" altLang="zh-CN" sz="140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005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E5D20E08-F8FA-431A-AEAE-181CEC761571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OUTPUT_FOLDER" val="C:\Users\Administrator\Desktop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wQUAAIACAC0u1hJPTwv0cEAAADlAQAAGgAAAHVuaXZlcnNhbC9pMThuX3ByZXNldHMueG1snZGxCsIwEIb3PkW43cRupSR1E9wcdJaaphppLyWXWh/flIp0kYBDIP/xfT8kJ3evvmNP48k6VJDzLTCD2jUWbwrOp/2mAEahxqbuHBoF6IDtqkzavMCjN2QCsViBpOAewlAKMU0TtzT42ECuG0MsJq5dL+LpHYrZFMOiwuKW9i/7M4MqyxiT19F24YBVvMe0IIy8VjA7F43cYutA/AIakwBMqsFQAmh9AngMCcCPK0CK75vnpEcK8aNikGK1nip7A1BLAwQUAAIACAC0u1hJuOc88l4AAABjAAAAHAAAAHVuaXZlcnNhbC9sb2NhbF9zZXR0aW5ncy54bWwNyr0OQEAMAODdUzTd/W0Gx2a04AEaGpH0WnFHeHu3fcPX9q8XePgKh6nDuqgQWFfbDt0dLvOQNwghkm4kpuxQDaHvslZsJZk4xhQDnEIfXzP7hMgj+TSHWwTLLvsB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LS7WEm3fittZAEAAO8CAAApAAAAdW5pdmVyc2FsL3NraW5fY3VzdG9taXphdGlvbl9zZXR0aW5ncy54bWyNUstqHDEQvPsrhH9gJbVeA5MFPc2CDwE7+DzsKGawrQkjmZigj4/G8bLeeE2iPnVVdzXdqj4/TMk+5zI/Tb+GMs3pJpYypfu8vUCo38+P8/J1iTmWvDkid1Ma55+79H1esYbmMqRxWEa7snmLUXh9SEmtnGoZM4wiyTz1CjnPbeM6cB3YxjlKbL/5S+KP7hL3MZXzqv3mhP3YsEs5LmWXxviyhdPq99TpBlfLME6tLm8FW6MeplbH1kCMcMl9pRoABLLcEYerlJ3UBHnMOIZqFAUKiHBOOlGJpBxaFjrRVJjvBGKSMeoq9bR1I62No7ZK6AjRbZpXna0hGIkxIoQAc5ULCAajVg1NQ4NaDwgODIiqjSYKULDBBFa988JypKgXGFdmDGB8PO5xu/fnOqL/vc7hnP8QPPsFZ9nVW5sz5ur3z8vSim/j04/HoUQ0jV8uw7fr68s3P75698CuJm3bfurp31BLAwQUAAIACACuu1hJ6GRO6OgvAADpWwAAFwAAAHVuaXZlcnNhbC91bml2ZXJzYWwucG5n7XwLVFNX2qgd+9t2BkudmY5EHmlLW2tpwRCUV0jq0EKtD1REtAKpjRitQoSAEMjD1inYGoj4CsgjpagU0KRoJQTysLUmQEKCWoyakKghOTwMMTmGcPK8CdqROnbd+9/7z733X0vXcoXss79vf+9Hzt77qzWrk+f+ccEfZ82aNXf5h++vmzXrP+JmzZqd9/wc78jPtXM2ej+eIa5L/vsstjxo1PvlWfyyVctmzWpn/Mm55T+831/Y/eEm4qxZL170/X9GQvhu66xZm6nL31+2vjjLOERgnMGTtJSs1Kz3st57veGHdV+3olucp1vrkt99bdmqFV+9si5w4by0Bc3zXnn16psftHz1/j/uHPso6vPW/T9seP+jnfta937z15Wpgc+HF0w4ou9ejaVA1ePVm0oVo+fZEPkkY1Jmj965zRR72d2+zRGcnopxmxmcLJrL2gZ33ytXUu/tg8/y/av7sn3ztouyY7E28UBNWFv87OnBpl3Hm8YbwWSMfS0p0Teyl3gsBywZcdI8Js/R6GnIzmdvxGhvJ197xvd4xbEKMJgGMWmbsl7wPdz9wtk8YVPXH3x/3zoUEKdY4/4LRLufTFufJTFDrud88PGJACyyIGEX1eNDMTHxlV893D5Qrhm+ynL/0GhAnA7ock8xPFPvCq1nCEe5CV90k6nYqZ/mswmeoxzySb5beGbKpbCNLkSbv7J0ZVCvFtajJg67u/Q8GSC9+wsQO4zQsLV4HwW9Ja8lAimuX1IyXT9FOH8K1F1UuNSKzATrL6nKVtU5wqUBq8J9A9MdcgI5olcyaE6dkimYunNAb9S+CHeNJLOuP39UYVzKsJ7nUIz2jmR4HJgQqDJHmwBLqqiIqF3oUgONIJ5qwLNZqmJPXrncUSz0LnxBpftqbr2q/ZV9vQr3XUUWYzuov7/BO/JqRChefAk6y72aI+lVdRpx+qUwStv4hk1LCgwOYvxfDS7Em3Km9hrFvxw3fJod/2XjX7zoKnWaMnnPwcikr/waMK6rGApF1VMdmcsct7g7c0OwaEsVg59HGj7apOviY2hq89scfv2y4X1w5y1rjiWPeCMgT5ytEzajuQ7Lnrn1JAwTMJo/UmjtZ7RdwncuFoZLVYlsuK2/UNcBLeHQg5T6nUu1BP5nUbbe7+OyVsVho7V4lEIguYFWZqBr4QsJHrfJ4w5kHGZ4RB6bhyoFmCoDWpeHu/QS/7MRme3anoEgbTSohxoW0NwgJVIosQQRu8kshkTK0fEAWxgXLkrhGYvrArQrBnXDlo9yo9HudzivcULic0vLZIwqYJ0r1mdCcqXAOVKyNaqnByE+Sf8SXLyU8Q0v1+8vumQ8Ej0sJJWqw5X9s/WdmZpKczu4Z05Vngq1Gr1HA1e8Cif4HW9GcfNUju+9JIk+qOH0HzQTyGzcfemHR8ctPPw96SvV4+BONlypNzqPj7vHaS6O0gQY1TTql1vZgQwkOilcWkhC83LVe1BUjbBfRwficpG18DACQOwH+13ILAMO6FJvC+nNz8yNR5symIxotsi/rUxOpkOlUSKDojRcYUvxCheiBtikyhhbsHcpvyYdVCnpVy6yBTISNHAGUggHS9ckyFe1NiIZCTQCgBDjAB3Q3o18nYGQ77teKfCZE1T6bSJe/Dn9+ar0tRW3d9JDYX8ty1NlsD5/temnAHgZ/S+8IfImjWL/ca4EVzme70BsHzaLja/ZVOgNE6VjxO4UL1Vn/L7SHa2GgYbLiMRP2IrdUVuDFoR+MsFq3OFs8OehmQqbVFfpuZUSgvMyLC/GEIBJLqkO4m0wSI5rKxVkA5JAZ/LIqGZ+AqMNMecadHZhjn6gxqQy/7HPeRzj4JHjLRXLIvO1GUs1ctuAVykKnMGBd587aLqUgQ4JFceu9bJp4Xck4sMDQ4GDa5cwKCrkVvpJnmtSsdgXO2AT+mQlcruMo1mQmDTnqzMZrGU76KG4t3qvL/ZnJmrgNhVVDU3y+slao+NiiyLHEZNypbWRGOLo6AgdDvgL8cY7oVvYiveOIyIZ8XN6MhpUw2lVKkf2Lzep9B4XwJUQZcYJS8xmEJeDsakxlj3hcMYSUcLwWShWU340ET/nJ7PgOBa0yvQ6Bc19Gv/XIG0oFNKn4uWSTXQJnc+S1GBfCOaZpjBzt/FWWWOieykdWglvl8O6gBtoGLdQ2QoV1KkTksJJE7x3FIXxDT4bBowad4Xcb47u6HpYSn4t6RWZSofWKfNuFJ9M37oxyPYVytC5y5EHrMXF7996+obwbJgSL4vR8ypUmnJiUJwkLA5QDe889DmS83MQ46jU4qiXKFQwjCQgbhjNmwhPBDLh+J3U00aAenWgRqJ119aRPgAmp3UT69XDMrGAz5JKXooR2REWq9woMYpVF4vVPba+qbh0LQ0iHhpvk/B6Jx1xlusqracOw7vbgf+wQVLMJmXxVjV4yBhfHOUPqQZqLr/CZKR/kP1+zXPlpKmebxYzXtENfqJDiPdXPfMaNxgexkAkMfKGViXiQ0KVwB6dC3G3zqIWO2y3g8rlfhk8xZQ9Wy0Li0Y6s1+SFeq0N4O4/Tn5DnU4t7cQWmLSbhsJ4vgl6PM6DIoianzugrjQJsMUsg6oai9STwpPh8SBQAJNLtnr5WagZtxgquDXOwzjDSq9MS9zF7wItVp4CrRhqf0OqCSdQTz82YgaPVmMUSAYLEmIqFmnqwRiGghom5ksxtFBX+bp9EvZOiKbWpxUtkm8jx5Milcy4H+qIKFkhbCXxYXg94eqFs3+uTPX7286qq5LjYETMlgSFiEQ9qFYNzypi2XZ1RPSrxvDsLWIBRssJAJ2Wayb0uf3Je4f3gDqpYnOydkaEMTExwTBufYA0HQjYLFkbwlTcuM4RmsEGhwMoFYKSPocsGiJxIiWH/7+jo3mbui3bdTAQ7HhcO1sUqkTUthuTjXIQWkhrifIIOkfqLZJ1vBtLi6lrna9Vpl3FSfRwCIxWtRk56pcDMZXoOx2N/QM9B4+/+nIHfKTE658gFTml+lfq6X5Mng3sqDh1UTlRYPNVxjcmvCr9+XuC5eQBdNJfL5iYDqxZ6ASF04nePPvTeAXOUdZ7tGXp5++8Z8G/09OuJAfIbh/ZTCMw8+33tzJyVy+Tv5F3Quxga1I3dIHE9Zh7VeYbOrURTj6ePTro5y+GweR38bFx5Wt9j79pEU0dUBUHLXjwyubpbC19cHB09i/P/J6YRo+WTK95DtvLM8cvHEZMU3HiuXr0gv3FDxEfeiXtKcg/3+AjEaWWAfTOQ00N9Rm4wMJSo2VXZQpAOtNqDDSah2k5xlixwMeAZ8EI/bdvpqCyaw8ALyjuHGdRG8914Qbedb77NgVyCZDKo4k3nmjh6jUpz9aXS4iOhFWVR8Rc3J+VvHty5vjymdCpc/dzxxmZw+j9NQu0cwH3OAXI/ozF4QCmaZmx5l/Gt+iehq4PUZKu+G8NB9LLmjjcphYKmTnrVcgclWofI0XjWcmmmgG7RyxraQyr7YjFMgxNS+ZyQ4hftaLwAZrUFPbglgCEXOmbeYyg88H+J7hOLVJ8gFo/UyOPnuWPo0ztTQUP0JulVdWTteaGz8CsEv+IOalJUi+G/s9oHbj0t8Dqu429sDiWL8RT8XevNw0BSKpCBabCKQ+0nCcp3XeYvmZsdikrvHfA1r9ezDoF+tTZpiBsy3pQgy3FZiKKUDPFA9nwTM6dWuDTvdkThj/KeQBChS4kkRKfjITcdl3f3niIoiu8estYMuTFDMRjmuWN4/dHQmI8wbnvScL3Gmhn9RtHiTSc7jB8YVPYgW3fmjb7yyUlzr0ewtxBO2pTyZbuer3SFCtr6j/rVa4wbPKARbNffldjdvrCF9aYsU5qsrHJnnNlTkS3v841v6m22907cQ9Tnozi2p/V3f7ZI/XueiPYbKpiYqjoU9wx3QsxTrW0tzwdvnPxGNAHcCWch4xnZkE89N63DbmvjuxfcQl+SEzyHi9ZYZ/LB+bYcGHuh6tfOgE+78bSAJPCPUTsnzdK8H80nRMxCidHy9hp3AF9TMVcX+4ZIIHsDWQvEh4KTUlodBqkUZgugZJRwHn633vQewiwfgY5FVyQW+tVEJSlGqIrj3CN6Mrango5Th/BmEpbESBPHuW7AJz3r2g0kNNd5AKFNF63xtcS0z92Xcpt7+cz9ZqSj9obgRRbTPBPhtZyXKoAXaEoi0O1BlhzvxNuZisG9VY0H1QVRH5R28z2WX8MAbLTF8vVzIkC5SArtJCbVB2rrpZGgLFQEHiQlV+ZghBmNKHkyeaJvMASRC2bS2aSV6tsyOOVRoU74qVqSkdM5nuG/D23zAgn5TU2dMWGMq5L/s+es5PeBZl0o4QW3Hfy9pe99kMFhudFRzHlj5fbSNmTrC4RNXakGhLMW8VG44DioXQkn1bbChLO0il1mPEGQ07J+KZ6SUGRDIUgDsoI8JsMDhSybDkia2kuoxoKgqt2ImSZGDQHnJIydkZvrwwXdyBCJJHCivgo/ILTJWMs122O4YNrzCH6ydxu1byUIzDUst1cH+1pN8oORjToHiL2y8J1NvX2lD5FLFYEDlmQDeZgwBvrUwF7x2P/LQSiBJuAK0kp3oho9uVsa5hfDIygTojhvUerXr3YkZZx6ZweKI+wGQQU/K7X92HC18BLdFlZQ1VNxIcG2FOg8PQAS3R2xFvn/I2bdH9Cv1SBQ41sapiC5HfGqkochfvQDUj+nIDmXqc3ghBw8RgG6chxWod1M1w0IYMXLWqbcEdCzVrUax/SVXV7qg5F9VLOdUyHV1yUxORn9ln1RmPjBtu51HDh8DO/oEaAzxNQTEoQiuAqAZPR94m9LXiD0Y3JK1LBGaY/5XDYU2bo8+mJWaI+caAariy0q9EhYiYjc0ais2aF+vZWNzHoDHS1xvsqhfrSxWhQ3tGZJIQzpiMoxIT+9owXAWNvHqRItuNmDriGI4dVtJbVPCTnIkmCWemJ60OjiOKIIkAHEfNMXSZ/9h7BL4Qvg8nlvBZqpN+FJ6rmIaSv2XzrgFLkuwtvgp+yA2OuzpVZYNIDINEtgYGTVU59PYjNpBsQCBnm4rdJHoGJiQsdNR5/vLh3zhtZKQ89NM08cWxpTAg8t4H4m7o6FFeStbJGDarnE//HOYRF/KGAt5ORV9zUkOKQuDI1wxLdWm1Xt5stVptGIMpGRLejOpX7HA4udiL6lw6q2o8n7UWvboBz5YCWXPbSpz/rcPaU5D/yyBj55VZpVHZj/VFv6yIEBRYm+CukcsnXl1OS5OX1c37Z2yRUiApVmh320Se7TcPnmgbR76KTyzcpi6bxjirs3h6mVm37sDipn80PoCfJmhWeMN/0YTizWR9GJZnnygSlU53g1drS11WpXbq5vD4fYxb4nlLVFlkhhQ091gRzVbEQd9v9M909XGcfYPdWtfExT4gepgoB7Ioq2JefMBvRln8kADuvPVcurfNXActMZK9fWT4cz+W3xGYKCar8hv7zd1+DztJDsW4k7Etvv7KIhw+68dNFTT/tVlDmygVneSHE/wKS/gWnNHXj/ZxTNcIbgPh2D5t4mRLCqXV+XHejYcVWUmkXuJp45jufjk/661yYXk4RpxFEXTuepTgnfoIJlZ3e8TzY6PE7AQVTCwynPnPrOosbR5UxliwMM4cNPU1zBUsZagz45/AWaXG85adQf4u0VlqINZ5Z76UE8zs/TUdqVZhhG6hTcAJsk2FUcmujQ9pap7sJ1DBMW+bwj/G9QrIOjgu9bYq+mSm84RRDxWikt7gwuF4B8IgNiarbMnRQ+yzNvOkfZIrch3jmFs8877FugaxAnfVBNZ5Ccsf1Jt/9Kfes3f1GHO72IfGwerBwotOBJfBtAGMonQoeiUXG/8rT2NsfVqRqUTZ/aBY6T2nQDtG/oaBvUS8UaoBG36lgUo/o3bzgIZuarxI80unazuf9XnexClV2iRak8URue2bhWLYM21bOMg5tyPIt/+k14M6gzE9i6S3W3hkJ2K1+zbcfbtpxXg+JQTPMSOQn1Fd41hawSjWGi8C4wmo5tRhbeQQ1dW58qFCu49UIUM/KZP7fX4xAC35vljViOTCGeZfUlMysb4Okp+3KSutBkskUQUtGfAmM7UhPevluK7RPTpdvyUjxXiSmVVyVTnlNSVC7FihIf1neZPBm6nCopNZrrt4znPSgMThgI+IjryhYrozLlxqrYo8XinFe+M+bn0wE8CdMNE8Doa1T+7cfApUVkqzHzh4Vw4sWPINxFNQJi6fxCwyARb60dGOREBdXAjs+UQ2Ui0Fx1fp7QEVNhz15OgqbumVfoywIa9zwf1cXEgc8uPcCHgiEBCFzK9UvT9H4sfYEY/eVrcSKhSS/eqhAFB/juRXH6EAah05tK3ucAuhptJrQv0PTKhQJW6LlVTzcvivIROVPL96XWwFjQCeUulxuQmrQQaHNpIIf/s5gSpgn6HYOjzVfo80Uoft3yQ4lM+/YjnMcg7XhpvK5PRmUunSOTLnW86ANZIwDNGl4x8iHku3y2lJvF+lr1o6R/LZiZXgGthgDqELNSQZiM3aEYfWrOK2oXIhszWCaj6gP1i0GTcgu1CzBeHNsIl4equkc8fA3TJ5K1md101vsJkJBUkNiVb8UemnvwqPGVNwyhvCXEoC4/K5rqFi+TnJu16viMF0hIDf1KRvPeUstn/dSDS9XK9SAWlN4EiNtIPb3Ub/eZCVHl7+0GQ7Khp3O+BTy0k0p6OeFJ+4RYMubyQ6Vd/qJNcJXUOHJyQYt3nQG3k4R0I1Of37tmnguDtTayczGtKLK1s/z0OJkzH2y9GZmrn1YFs0N79WTXBUw7ZcnRT9mfb1b5cKr2hf7Mm+z+OzpMAzRPp+3PYVuj2D20nYRPwCxuWhieXc4D+YPosvqJyXHxUO97yILxvwY+ncEMISRR2mZIQwkAUGcEE/Iz6r8DgmHTSmVFUVO2YIZAVMJA6L9nZno+N5kSKDKwPNOI7rpPMTRFjX9uLogg35rCgNPEeboiNt4LbRJdS6ENvRCq8viNvevNqJwumcnynUBLfgO/eQLHeE35LnEDBsnbNN97yBWOhESrMXP6hMh847t9tRH1eu3e3Q3d0Rv27brtNJ8vt3zymyMHJU9Unn/E4i6Q3bcp3r8qTrCKP0qvFtXTu8mX/o7IJ7uTudpXWgqKJmLdHvgIqGJIYsS03qGdMO0uksEt34/HEVQ8KhqwASPf1QZSQV3VKFRDtv+zNp23gPo/eiIUJK/lTpdo1NaDv62+E7GBl4UP+yYJC1Wc56GGVt2knMsz8b9Vq/M251vvthlOzyuAdF9nT9/mSTz6ch4BiIf1iwupie/SlL7uTFs+y/NPdhuuuiH5bI1+5/7k/+Jsg84rVY6daHs4+jHTcUx0JDuOClCGq7E5RCkQ9ktGMVh2/5KPZWXrwC4yFDABN86PNXutwQxgP4lk6E29f85onw3pcRR7zIdBJlxIFfC4IOweTNnUqP+idvRl/fEMjd8mtxUGu/7U8rtp6MoLSgHlUGN8cj3Hci+v4tdUeLYPrFtIlq6073stc36HGyPH+JqSYTgFKUdrz0Ub90XumxYz3jY6Vah2bQnzZ1MZn5Ydw6SCO3FQuVtkfrfsbh31lxxTwuVLb9c/mb0oFFCfQHmrqk+t/8Uk/zveQmWe8ciMhyTb/9RLtGU7C+wodacAA9rdPd5skSb7uiFLmt0fx6vQ7/10OVVzw+7YyFwqGeQW/62mz3MYLp0lOnJXDrjtEak4ifcwnj1mGEIZsjf966u5dD0t9QrZ3TiGI63w5uJDP0jrdpbJFXlfwdPytYIL8VqaQYkCxSwWj/dDW09wBXqfOrh0Uhf5Bl03vvWfbwz4JtWNeYdeDt4JNmV8HVg7H+jUO2umkRdRaXJsgHamgLF3NG1MekAC1+8eyVc2qvu2u/IKXd7Aw3tL+p1E/q3Louejxsky8vg+0il5HAZCzM/FiRYFNbizGiQ8TNbrrWkFb/Ty46OSOyC4ewhAWfRv5j22nYRVwu69X8I+lNH7ADucH6PKRm60jv3prbyKbVGoVeZ7Z8JD+iGm4XS6SOVzM/g0BKLeYil1c/k0IDrYkYX7xtr6wQFNXUqBjwIkUbgouxN1Tl8/+IxHnjpk2BA3T0LUg9Qtz2EXGoOL4ivWs58/g0kk/OKnUv1u9wvkVK6uV/m8//lEgt1B9EbAvZGpkkV+K/hyXiJzCe7SUaeXYaLJGohQa/JfFrcyMy/w6BtRhlKaYL7fb/kjTMeeB/8wmc1HI5fT8YtiRZJ+lLFTPNoYZz0Mu1sPz8TeLj5qZ7iy7K99zqNRIWEPM99FYibH23OTkOsAgQQkarxYUQDzyGyy8M9iY3uwDWJJuUyJB9Wzt73/t47mFeLv8mErd9AsMcz69dG7KQWSEZqlxGqgQlzPB2xNZKzHiTXy0U0ldYpepXEpAzafsa9hqoG4a9geO/RuR/ivS4DQHYT0OWEVVqGv+P74oMQlxPXbJibVZ9rPgyIr9Soqr8Rmc23F6oOF8ig6g8Su5VQdzqj9PcKw2lO/yOl06KV/9q1HGFI7LqSLGctPWG8AtiyHbDMoTeax9+lTCMpO19ogrSAitx/wiy9eIYaxcSGJ8v0ZPo8wqOSNRZxyS1LGIILr7sI2CNu86gMBzESKGQGtFzulPtV6c9O4Mv8Dbbb9Qnk6xm1B4550jDr0xFJDYXQBXt4Kkq5K9mzmxMLQn4L/uinH535CvnL5ceqtwolIAC4Yy3D6UCt308XWu/xmVjjf8RlPr48/8Wr03WK30FTRvNQfAYB0VT8z13xljOw7R8qzfdze/cDWXJbQVCLpigeQTyS5bWPcnlaFwTRdgE1/2rF5bp/yUYS9CT7fkBz1S+8dtxZjrxp4sHTVbBo9h/s23B+3txN2fG/FbEszGnfjsl8Q7HdV4k/jFNZApSZT3iy5hW8WrVq3fjtdCLz1l7U6hnnRTg+uTMcP+Z3wuJQDssDv44xp8GSLvK5OU7OI9Sz2Sr+ODigpDaRnDLYwS97lcv2TZCrn6K+inqp6j/l1FPxiQCvlCwc7Bws8cocnG5UzI8GhQXqlRFVJeSJuA734Q2ipxSEdk1uQpuCmcp7k0UiRwVknqTx99zG8PvEDgz7s6MPYMBfy6T4+ILR5w/L0TnuQBDKsu+nuTa0BcTGzj7dmay9MNBfXRvZyxavgoewZLmYFhbhApUrhxuOiIREGYGo/QlZf9oBK+vhsV5pDQoIp3mBmjevj7nOb4AgwPXVKej3dcIrmvWD2Oy3o0t+4nPUumXttiv81axFYWkujxoT3GQt9M2WCAdfTx/EztQkZ3h23KmNl8/R6A5VOksjxPgEM5R1NAeUHfmh5mZIw33YUAcw3ikkcj/MzH+lnE5eGE+DrUSWsLMfoVOL4e9ILIJTJk0unOE5K0/oKlFXBYmaWtG0Oxd4uuQRCcxplL7JfB9W0+YoeGX26Binqf4tJnkz/N0mlDbDUY1mlGlokuJLBSXLMvbpGEn/eLoeML6ee4KOenC+AnzmGSLX/ki0bb9K3FT0jXVW3ajkpZU5mbXBTHiky7zM+fWkyZAUX3Nj/lkNOwVrvJSMa1aNAdUgZJAJgCdcMZNiFwxbU9Q0+bYgg1MSWf4xU/m/JQHFV/aKpZmoP2/0KE3Q3lW/vF8/joi/evBgVjs30AgdQmGO4b2IsUxpCB1sFPx0ROUJSeN1Om7/Kpxd4NsvOVz5PzXovbhNZwyuV8jKNLF0tC6pfWQF0n03PpoCrXN+K8klR5K9O2vdN3QsNrzhvY8L3upJo/IZ8FxiuIa7tWAP5ebm27j+DLGGWDwG1L3gjgJQ8xIp2z7a7CC5oxn6ZL1IEosssVKc8RhyeBkJw2dZSUUGCA6wBy/gupgn32SmMvk/K58d57F70C04NM801G6rktNC/kL8tltnwTp9+CKZS/FijDDED3y7UqAKan3COR5jgx0bu2P+V5N1jIQrUnyng9rJNLvYmkJkbsMlgwMtgFYjG6GoDNPVGvZ6nDlY0lyywhqaSJw8QlW2D8ALX6CnJAF6JVPUIBfvf/Vp6ifon6K+v8EdVXjYZ09kKYjHHm8nrV60193kLci7rXZfzPezqCcDvrgX8eNBJqqLe72LUtCw2/q6jE7iPF4u3yPFRvx3J9vndWXxmt1/6Ym4pdFLgfNY4qN2cF+VAKk9r00WW8il++zDy/EQCNFH9uXP0JVf2haMDc3zMAB8wm2JefppKeT/hcmeYsnsFbrNAz+KYK/26omKjJLIT0TnkkkTm8c0fh2agiABBNv8u45BbrLYAxTOMIVOCGFKhgF5UBR7yMjL/zIV1Fmj5DHWprZ5fL5WLK5ZITf/73t/tUULGMfL2XY6Mci4EkhRbA3ABV+mOzbOqPVTMqLhODlzcxNj5yieesIqqP7xXqYo4FkqEk2uU7kXpeGvUesdcZFM+iwuZLnuygnt04UXS3UWaB2pLDSQecmg5Kvasvk5Drz14OI7XKuYiAeM1HMV+9xl8gUFKErNv0xxvM8FXI/KpeUtjXrco1Kn3ydmx0ka3ufSCm7BA026LrobbyJTFOJMhCXrQlhAksVGI/TSomMMuj0FtRqdqAeN4yGAng0qxr5oaHLnGGZDHhHYgR3alJ4Q1PF0EbciGzjcd9eeIqYiAIeRZS4N7xdge+Ht1cjLmom046lwRZKXqk2R9gCE7eIr5Dosu+qVcNK9UIlI/KIQZeNqouAX8T3UUBzkrfCyckXXV4VmiPugSRjRBGCvSERb1Wnoq9N6vq5CcrHFqmPK6i8PLE0FJ+Wtahm2WLcFrGML1hSdgnxljyNCaBBTpOZil5NF+sI0u9qPs/n3yH6tYJGiYQTgiPzMxq4XLngUYeyutfbtTT71cPcYgZRe0ottPv7V8BtmhcPEnFrgvRGVFY4i+aH1g07v5bzzNSslprPC9dXHFHl16IUZBk0qSPpdx4cB8QSFdq2omVGfIssCFFllsvNTTdgc5F35uq6Pvs+KHS4OHtr34ex4itGxgWFsgIeqlAt0m1Biyct/D8Q6dXeulSnozuG3YMDNZLjEqk6lyxUNSL1vMrLS1g61Gm5AqEgxH/dgHvM/ifiCrbxpT3co5GvV3K52XelPcx5iyNnyTGTaHF/BtdVNeXH0FHBsEhAChbrtHo1uhxy+VWRnOaNoK7CEgMS+13ETQ1XOynUYAVCVClRVzbDsrkM4sRjblBa5wmoqnzMpJcmNnc8Ng9Z8Nnm/+mkUnUj0cmUcIcKeHLRv2oEpKU5T3FBLEyZ/QTnPjWPKFQPkHiP4eweH4B8b34Y1brBWtwAf9Ry3wkqsNgQ3xtP10ZHzb+4C/byDYHLIo3AihLE/XyPb/eaPace/7iES0fIvl1vDSVjLePYctLUL1DabzHlXBqogW9ilcunDNEiEkUg5zzGki2hQHjvpz+lK1CgzKoaHUzHLiloID22zurguDbPyJpCUlm/b1+jHfP3I58jlYqLzf+CzishyP+Peu112f5Yz+ba6MwGCzZLMVCTXjzGf7RZbuyIt8/e0zfQgkt/miOeTvp/OSl7ZLjTfZVmT2FQm0+y1j89mfAU5CnIU5CnIE9BnoI8BXkK8hTkKchTkKcgT0GegjwF+beB+PYvM075LS/ZGRv66JflktGTTDb1fhM84XjUv1z2wIugQdJ03/FO+KrAQwWFlDeHd30np6sW/5svqfBOKJX4U+/tC5u+S2vFtv+yc0+a5YlAkcgx1IaZ2ofptFdopyra/Mm3Zqf7NlMrVjekN2Ab8A0EK2maGo0huPXm3vAPGmhOjcmlqe9oVS+1wWycEMe6YUgLbCgCGsFA7ZR40LfX+1jKZIYeMpDSWf4+YGDUt5f4hrBnIm9rWx+wgSI/pzZc2dOp6jGN5qA93V3gAGRm0PjkL4BwRbedHKL03cvl2xIkuvcn0W7rUQ5Z/y7TcxnuujxYjr7fuBMO9SRr8hNsgO/uA91Oz2gKzb5K2S+K4A2Rh94R4XV7fJsuNQVDnc4OESfaBSP9Gd7UPfQcZurHIQWY1+/xVx+egrekYs8bfdxllPG3G5c7KaMZFN8RLYxpU27qkO15S6njBLa62MvYuvRhlGkMJAXB6NSxZupYCaqVrS0Za2nW5G9KupLRsPZdqgFPNdiVRmMnHLqJvyVTOgHqBKAJiEe+Wak9MHWD5boRmDymjhAZhLyhznBaeGSIocs8SdZ+ZMUPLyfTBSo9sV8HKPLZLJPthNoW9iN4nRsblOCV317pwfm7UaAMqdeSKk/Y1fhBSuXrIkmK5VJcUUhc28LCRa0KYD2sLDJGr/RLHszZButtnfc251at5CTqWk4IQ8LkOFALDIN0WDQ4ucdP9l29to1fn1fibKhoLFCH00LEYWRkkJwjnL57Jf+d4Fw7Mn9M0gMs1mi6M9GAGYCEZfKXOc+K+ts6HhLE2tDmZhOjBgF02wQxChKw0bbUgLiUKOrPto6LW8vOkk53fZVewD6sPWw0Zc750dkV/A04WXw+W9yDiNq2OIj7lRl4NfTO5GANiWayTZ7ChDZT6fx6TPOQUXwrFjt5Yghom19Opo/hFCjfgiCT1t1uL5XPS2N5TncpLg+bOClj2vGoAvQpRFyast/yNQ96ufAofacubZ9aNGbL9atXXY4gECQ/BXDhYtwGrqns51o3HTUh6TQauwBbTKtJ4lhDubupkPXoY9f0VXVwHNoikvLSKHO3eeX8FuanLIq7KHuEvBJX0MquzSk/tUl8JoMwnNFmF5TGl8vHzBcHSKWDkoY0G8//wUeLFqrXLiLQAgclc2bNisEnuxmm9a2cH72Er3V5fScLWtL5p0QAt6AptXDoIDxZOLoUFgsSQjd4lobawjBUNEMKii7XSCWMZomTUCDPd5ibtAi3S5axNGTndUd0nO1XTjQTjaDvPOWgV2+sLIHTIl3I+A0tLSV1VchWxlyv/3o1xFMcpXFjz46NL/YqbSvNspC2jhqcO54TGMcdmuySrKWgGeNLE/FJMjOhJDcbFeiZV70l/r08jKVQfiuaSrCUIsQyv68gSu9LCeIRBNmgRDwvt/XqZLM/FV+C0Kr2vGsuWKweN6zQZzZIVUsK3GMc99ig7yxDstaIGfX33POXqva0MhLaJq7yRnknxizfoSe9UulIFc05N4ab7bs8kEDWBa5wl84BTtk/lrU6gja5/YYVf7ee75zrlVjf9qg5J2p30XYVB2DOCgcTQlJWC69Bl+8FXDR0huvudIZzvg1iKjyIbxFfVKr6RUW4IzI9VEh4X2YqLSTV2RGWahxK0E+8EbgZnm51BcReyCLpjyZrR9OVhHTOiHN4IYZEyQzXOuBCr+G1OtSvwxcq3khTagtI6+GlG4bwKt9O6PF5nV3GnDR4oDemBum120+7s4iBpMaeDdTPdmewRCa5Um+qFkG1IuiYiNjPrdGbvtUhWll8KU7f5ewSsFMp73otK44UDgUBUjFRBlTZQNKw6yO2QhlBUGAlPTqDxVlPEiquLcIeuJ3nFqxOXLjb5DXYgMRP+5ZtHHrTEmok+u4y7Jv3vf36OaORcGh2bKJuuzCXj6GeeUDoEUXOEeD76Lt7Hug+10JAbqA1887ULsBh3ZVFqZBjmy0G6t7JhtNS1O6EHOeROwHzTN/aS7wiL0gCr1eLiApmPw2uPTYOFk1EeQRRTfgFWIZg0l1JC2x2l9aXrb6lSdMyIBojCWZrVflFn0+IaWMk1BK6zysn94Cco9MCPGH2+MmxtU5/QwsOb233ph95rzcQso7SWLwDUWJuz4VY7NIyOWQ6CHtDkhJQ+XlkP+PckqzqSNHHkbZVULeKrFK1Ct88N4auX4sW5d1YlQh0CiMnDiviaRHBiaY9A8FYrYAztMiCb7Ifv+vN7Ta2nRrEuSL7sTt6uMIj2X5k35LyHKvnSBq8tEPg2sXJo1h3nvQKbQytgtN6PKXHFEtWu+ZNPrC9wwvN2E0pqqocfl8kIT0RT548xxIIyXTaDsLpQE5+XXI/ojXXs7po86By64ahZmQ0GkgtkwdgJXkOo3LxxM4RGatibOdZb72h7h5z5B3xbGlhww1w/epST8Qma7s3bJcJxNbBh7JZb8F821xZt/ZB2FnnyjSw17nZ1T++K95bM79y2E7aL10zX6WiS1qOSwTmtwfMRecRz2qUKXfSbKMnyGxSLuS0/L2xtkyeo2rPp3fvoH45ctcbpr8TvlnqVx/v9u22SVegHXet8P2bwqWFg5S93FYhPHnQExgltergy0LSuAemCfErrRhvw4Y9CBtn6pYN6o8+lMeYKbKoMFWHOYEs60SsO+W3F1p+ETJt1Fn89pyDBo/jXunn8Ahj7tiOhAcSOWzhS4B6BXiqkehG4RyfnoCSrxFd5KFPRpyenG5jIaPJTn4bhgDLraPNLKFdj3Xr27CO89jSw1j7SWyXPZ4GmDK04lsvCLzi+yHhfUKkW/J6mjL5X2SnTnJLkJ7Z5yhHgVUc+2n0Um+VFAtdeA69xk0xhF9xfi1HGObi9gdG/ABr0k6amloCx8VhQWDROTNuXOWJhDLXYw97Y/7qBSzJ1KJePkus3MbHaDmRnnPEHW7b8nKzlXIlEe/e5Z2WUCavMJGB+HSayeQSjCOQtDUEi0rkUim5vTlE1lj7XtZ3QrikseTqCi1XzJg9rByzP4hq389whAKxZ/cJ0l0Zh0QrdXz3kF4ZHp06Ta+mpyM4DucMJjqwmaL+jdGiyPsdtGbBcuuSGp+yzSQZp2dlESxOQnsrmlv/nMZ4IGeGtfGq0ne5nQoPOTZ3Q75K3Vzyzq2F3mgBid5Bexir3tDubBrzJCyYjrqpMI9JMzNQAEsNnE1uyRsmhufH1lzsA1sEA0XmQL12R26YsWLX4EAs9S6qwhyhN20knT6TJwrgDK/kuhZdql2PZfhkeJwFOovGjAOxtMrEMhmZYjm/n1/voCtKHX844QiIA/HeqOItzg/79szYk68Ar4JL3de09s3pHoPWWdvmO66HnG+YPlLv+eoPucdme12Yd2DMgTB45t891Y7U4nAyKafUc4E4bQa5h/aVkNVj9tpwxgNTuIbaI0/jnpmWKQ/ynd630GQLI783zq2ESnNyD4tS+pn4TqleZ2oiOd4EXZHOCqnk+eLWsXGENw31gjepCZbQuzwyfwFSyVBsCeP2Kl8nELC7okIW0tLhzAqOSVcpTHS/M6x432odCYhbCDH89NrhumRZD2GCNuXvuf2xRpPlYXjMGKE92TMCP5q4AOAssBWfG3Pow72K6NkSI/75iCf9LS3u4hT3vSSI2haCf2AiDUHs2NNt4+sKH+QXINxy/saGIbb9uq9mHvHd+tonUgZlWs9Xp9liuzDQYcwi0d+45o659YTyMbDGNSRyFHGwl5YwqjexuRc3htcSDjOvuvtFULQ2Pz48ccld87ZBmzRzvZaR6NZyzIQm9XrxgNliT/hNvXLGGINqzd38QPnW52j3ntNrcypP2+N8+feG76yxZXz35jJ5b2pKgvXUM8jWLe90cB2+u06ZXJ0z7WIIYQNFpP7A6oqRhi0Eaa/IMH0NFmqWnaqC/8cDPikPPnLUUfmnxiYflkW+a7AgW21Tq9Cb/NHJRz199hbMWbRXwmXy8pYFk/8U4JMLtckKb6nQ7hbIV6Q+KNXGvD3GZw9KqxP2y1bn5mLVlneY/Vxz0zjzzK/oNjgZ69FJXktqeM53JapUdHmjKwHY36qgecW/f7pEYnkyYXELRZM7RRvckv1un4wJ9E9JpaUUN+59jAfEeE6Z6dK1c0v5m6yu/PlQ9NJWU+/C0aWeynLgGd8NpBucgtGg9SyHr1BF9YpEGtJIhvmjE47dtenRFDfIEoUUdiRuAwgeo4hijfDoRe8kR8lVNKfXhN5tCiFM2jxubYQIO3FHSLv/CqOesZZyt2Yac6zlLz8MenuA1zxvZltJivzaMWFylVY3BqIH68vlKzJ/IXS/6NlHu+fPpo4yqS1BUWG8nInUhL/dS7cQctQSz4d6hMliKi4O8ZoX87YQ+7plT3f/hsLh9A6N5EDBBKog6w78bDf5tnDyPCfTs7neVKp19G0hThm1buO4ariDl2LdOH3Fc3jEcMyd6yTVmbHvcAR0s6O4Su4loJOT/tpQeWrW0JHbkZ4sPHVrtCg3WU6zp3hGrYz7hrhQX1t7wcU7ETy2dKIrLeG+whO+ekEc/GvfvbDpvosyOL6tNdG92Tx213Tf+P3v9rC2St+RkHc4j26TNtvHOcz06U4644tddaYpb0OZMeNCad2YR9H2AHrFkRxkpn/9qFfOns2al6YxB2VfDRIgCk75bmxOxzhv+0vjn5nmdd+u6huRnta2No9/w9HZbPoh4nrf+PIPVr/P/vsnX/wPUEsDBBQAAgAIAK67WEnWRSspTQAAAGsAAAAbAAAAdW5pdmVyc2FsL3VuaXZlcnNhbC5wbmcueG1ss7GvyM1RKEstKs7Mz7NVMtQzULK34+WyKShKLctMLVeoAIoBBSFASaHSVsnECMEtz0wpyQCqMDA2QwhmpGamZ5TYKpmbm8MF9YFmAgBQSwECAAAUAAIACABDlFdHDcAxHsABAADaAwAADwAAAAAAAAABAAAAAAAAAAAAbm9uZS9wbGF5ZXIueG1sUEsBAgAAFAACAAgAtLtYST08L9HBAAAA5QEAABoAAAAAAAAAAQAAAAAA7QEAAHVuaXZlcnNhbC9pMThuX3ByZXNldHMueG1sUEsBAgAAFAACAAgAtLtYSbjnPPJeAAAAYwAAABwAAAAAAAAAAQAAAAAA5gIAAHVuaXZlcnNhbC9sb2NhbF9zZXR0aW5ncy54bWxQSwECAAAUAAIACABElFdHI7RO+/sCAACwCAAAFAAAAAAAAAABAAAAAAB+AwAAdW5pdmVyc2FsL3BsYXllci54bWxQSwECAAAUAAIACAC0u1hJt34rbWQBAADvAgAAKQAAAAAAAAABAAAAAACrBgAAdW5pdmVyc2FsL3NraW5fY3VzdG9taXphdGlvbl9zZXR0aW5ncy54bWxQSwECAAAUAAIACACuu1hJ6GRO6OgvAADpWwAAFwAAAAAAAAAAAAAAAABWCAAAdW5pdmVyc2FsL3VuaXZlcnNhbC5wbmdQSwECAAAUAAIACACuu1hJ1kUrKU0AAABrAAAAGwAAAAAAAAABAAAAAABzOAAAdW5pdmVyc2FsL3VuaXZlcnNhbC5wbmcueG1sUEsFBgAAAAAHAAcA9gEAAPk4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5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NUMBER"/>
  <p:tag name="ID" val="547133"/>
  <p:tag name="MH_ORDER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OTHERS"/>
  <p:tag name="ID" val="54713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OTHERS"/>
  <p:tag name="ID" val="54713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OTHERS"/>
  <p:tag name="ID" val="54713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OTHERS"/>
  <p:tag name="ID" val="54713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ENTRY"/>
  <p:tag name="ID" val="547133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NUMBER"/>
  <p:tag name="ID" val="547133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ENTRY"/>
  <p:tag name="ID" val="547133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NUMBER"/>
  <p:tag name="ID" val="547133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ENTRY"/>
  <p:tag name="ID" val="547133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NUMBER"/>
  <p:tag name="ID" val="547133"/>
  <p:tag name="MH_ORDER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23163510"/>
  <p:tag name="MH_LIBRARY" val="CONTENTS"/>
  <p:tag name="MH_TYPE" val="ENTRY"/>
  <p:tag name="ID" val="547133"/>
  <p:tag name="MH_ORDER" val="4"/>
</p:tagLst>
</file>

<file path=ppt/theme/theme1.xml><?xml version="1.0" encoding="utf-8"?>
<a:theme xmlns:a="http://schemas.openxmlformats.org/drawingml/2006/main" name="1_自定义设计方案">
  <a:themeElements>
    <a:clrScheme name="0105医疗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1C1"/>
      </a:accent1>
      <a:accent2>
        <a:srgbClr val="01B0F1"/>
      </a:accent2>
      <a:accent3>
        <a:srgbClr val="0071C1"/>
      </a:accent3>
      <a:accent4>
        <a:srgbClr val="01B0F1"/>
      </a:accent4>
      <a:accent5>
        <a:srgbClr val="0071C1"/>
      </a:accent5>
      <a:accent6>
        <a:srgbClr val="01B0F1"/>
      </a:accent6>
      <a:hlink>
        <a:srgbClr val="0071C1"/>
      </a:hlink>
      <a:folHlink>
        <a:srgbClr val="01B0F1"/>
      </a:folHlink>
    </a:clrScheme>
    <a:fontScheme name="Temp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2089</Words>
  <Application>Microsoft Office PowerPoint</Application>
  <PresentationFormat>自定义</PresentationFormat>
  <Paragraphs>231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方正兰亭细黑_GBK_M</vt:lpstr>
      <vt:lpstr>方正尚酷简体</vt:lpstr>
      <vt:lpstr>宋体</vt:lpstr>
      <vt:lpstr>微软雅黑</vt:lpstr>
      <vt:lpstr>Aharoni</vt:lpstr>
      <vt:lpstr>Arial</vt:lpstr>
      <vt:lpstr>Calibri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54</dc:title>
  <dc:creator/>
  <cp:lastModifiedBy/>
  <cp:revision>1</cp:revision>
  <dcterms:created xsi:type="dcterms:W3CDTF">2017-10-11T07:33:44Z</dcterms:created>
  <dcterms:modified xsi:type="dcterms:W3CDTF">2017-11-16T08:01:20Z</dcterms:modified>
</cp:coreProperties>
</file>

<file path=docProps/thumbnail.jpeg>
</file>